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4" r:id="rId1"/>
  </p:sldMasterIdLst>
  <p:notesMasterIdLst>
    <p:notesMasterId r:id="rId11"/>
  </p:notesMasterIdLst>
  <p:sldIdLst>
    <p:sldId id="323" r:id="rId2"/>
    <p:sldId id="327" r:id="rId3"/>
    <p:sldId id="322" r:id="rId4"/>
    <p:sldId id="325" r:id="rId5"/>
    <p:sldId id="321" r:id="rId6"/>
    <p:sldId id="326" r:id="rId7"/>
    <p:sldId id="328" r:id="rId8"/>
    <p:sldId id="330" r:id="rId9"/>
    <p:sldId id="329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DA08"/>
    <a:srgbClr val="FEE608"/>
    <a:srgbClr val="FAA21B"/>
    <a:srgbClr val="007298"/>
    <a:srgbClr val="76BC21"/>
    <a:srgbClr val="1ECAD3"/>
    <a:srgbClr val="FFFFFF"/>
    <a:srgbClr val="FBFBFB"/>
    <a:srgbClr val="00A8E1"/>
    <a:srgbClr val="3D45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99" autoAdjust="0"/>
    <p:restoredTop sz="94583" autoAdjust="0"/>
  </p:normalViewPr>
  <p:slideViewPr>
    <p:cSldViewPr snapToGrid="0" snapToObjects="1">
      <p:cViewPr varScale="1">
        <p:scale>
          <a:sx n="84" d="100"/>
          <a:sy n="84" d="100"/>
        </p:scale>
        <p:origin x="216" y="9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0E28C9-EE58-D948-AC2D-92A1CDC5F71A}" type="datetimeFigureOut">
              <a:rPr lang="en-US" smtClean="0"/>
              <a:t>9/13/2021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180CF3-F5D3-FF41-9AD1-ADAA40BBA1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7329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180CF3-F5D3-FF41-9AD1-ADAA40BBA17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537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ext, sky, road, outdoor&#10;&#10;Description automatically generated">
            <a:extLst>
              <a:ext uri="{FF2B5EF4-FFF2-40B4-BE49-F238E27FC236}">
                <a16:creationId xmlns:a16="http://schemas.microsoft.com/office/drawing/2014/main" id="{23025638-9409-DD40-97BF-096B0436C8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24167"/>
            <a:ext cx="12205419" cy="813384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24A072C-FA50-7543-AC1B-4676542F7C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519106"/>
            <a:ext cx="9144000" cy="2387600"/>
          </a:xfrm>
        </p:spPr>
        <p:txBody>
          <a:bodyPr anchor="b"/>
          <a:lstStyle>
            <a:lvl1pPr algn="l">
              <a:defRPr sz="8000" spc="-1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DF0953D-E38A-1047-ADAD-0F1993F077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998781"/>
            <a:ext cx="9144000" cy="1655762"/>
          </a:xfrm>
        </p:spPr>
        <p:txBody>
          <a:bodyPr/>
          <a:lstStyle>
            <a:lvl1pPr marL="0" indent="0" algn="l">
              <a:buNone/>
              <a:defRPr sz="2400" b="1" spc="-1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F197A9-8997-5D43-A552-358E8D21BA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165590"/>
            <a:ext cx="2743200" cy="365125"/>
          </a:xfrm>
        </p:spPr>
        <p:txBody>
          <a:bodyPr/>
          <a:lstStyle>
            <a:lvl1pPr>
              <a:defRPr sz="1400"/>
            </a:lvl1pPr>
          </a:lstStyle>
          <a:p>
            <a:fld id="{D9BC80C8-3F6F-CF46-9485-501FC0A8AFAD}" type="datetime1">
              <a:rPr lang="en-US" smtClean="0"/>
              <a:t>9/13/2021</a:t>
            </a:fld>
            <a:endParaRPr lang="en-US" sz="14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0ED072B-A8CB-8740-A83F-B39525A59371}"/>
              </a:ext>
            </a:extLst>
          </p:cNvPr>
          <p:cNvSpPr/>
          <p:nvPr userDrawn="1"/>
        </p:nvSpPr>
        <p:spPr>
          <a:xfrm>
            <a:off x="514659" y="2911998"/>
            <a:ext cx="64461" cy="1415154"/>
          </a:xfrm>
          <a:prstGeom prst="rect">
            <a:avLst/>
          </a:prstGeom>
          <a:solidFill>
            <a:srgbClr val="FFD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DA00"/>
              </a:solidFill>
            </a:endParaRPr>
          </a:p>
        </p:txBody>
      </p:sp>
      <p:pic>
        <p:nvPicPr>
          <p:cNvPr id="19" name="Picture 18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306860-FB02-0444-B090-DD34C41DF85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5588" y="171479"/>
            <a:ext cx="2152656" cy="101605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2279AD8-C003-E84F-B178-69CA27DBC2FC}"/>
              </a:ext>
            </a:extLst>
          </p:cNvPr>
          <p:cNvSpPr txBox="1"/>
          <p:nvPr userDrawn="1"/>
        </p:nvSpPr>
        <p:spPr>
          <a:xfrm>
            <a:off x="9174685" y="6351775"/>
            <a:ext cx="26517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AA8CC91-F194-F74F-8EF0-E7913105EA8B}" type="slidenum">
              <a:rPr lang="en-US" sz="1200" smtClean="0">
                <a:solidFill>
                  <a:schemeClr val="bg1"/>
                </a:solidFill>
                <a:latin typeface="Trebuchet MS" panose="020B0703020202090204" pitchFamily="34" charset="0"/>
              </a:rPr>
              <a:pPr algn="r"/>
              <a:t>‹#›</a:t>
            </a:fld>
            <a:endParaRPr lang="en-US" sz="1200" dirty="0">
              <a:solidFill>
                <a:schemeClr val="bg1"/>
              </a:solidFill>
              <a:latin typeface="Trebuchet MS" panose="020B070302020209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37877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building, standing, person, person&#10;&#10;Description automatically generated">
            <a:extLst>
              <a:ext uri="{FF2B5EF4-FFF2-40B4-BE49-F238E27FC236}">
                <a16:creationId xmlns:a16="http://schemas.microsoft.com/office/drawing/2014/main" id="{0F0630FA-3F1D-D844-9A25-6A4CB1DA8C9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98C7357-F392-1D4C-BD3D-E27CE2E536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081" y="2756452"/>
            <a:ext cx="8040823" cy="2914845"/>
          </a:xfrm>
        </p:spPr>
        <p:txBody>
          <a:bodyPr anchor="ctr">
            <a:normAutofit/>
          </a:bodyPr>
          <a:lstStyle>
            <a:lvl1pPr>
              <a:defRPr sz="5400" spc="-1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</a:t>
            </a:r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741EAF93-ED8E-1647-B579-67DA77968A6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109" y="5901605"/>
            <a:ext cx="1530117" cy="72221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F8CD749-B43F-0C48-AAF4-F6E57AC844CC}"/>
              </a:ext>
            </a:extLst>
          </p:cNvPr>
          <p:cNvSpPr txBox="1"/>
          <p:nvPr userDrawn="1"/>
        </p:nvSpPr>
        <p:spPr>
          <a:xfrm>
            <a:off x="9174685" y="6351775"/>
            <a:ext cx="26517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AA8CC91-F194-F74F-8EF0-E7913105EA8B}" type="slidenum">
              <a:rPr lang="en-US" sz="1200" smtClean="0">
                <a:solidFill>
                  <a:schemeClr val="bg1"/>
                </a:solidFill>
                <a:latin typeface="Trebuchet MS" panose="020B0703020202090204" pitchFamily="34" charset="0"/>
              </a:rPr>
              <a:pPr algn="r"/>
              <a:t>‹#›</a:t>
            </a:fld>
            <a:endParaRPr lang="en-US" sz="1200" dirty="0">
              <a:solidFill>
                <a:schemeClr val="bg1"/>
              </a:solidFill>
              <a:latin typeface="Trebuchet MS" panose="020B070302020209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42269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indoor, window, person, person&#10;&#10;Description automatically generated">
            <a:extLst>
              <a:ext uri="{FF2B5EF4-FFF2-40B4-BE49-F238E27FC236}">
                <a16:creationId xmlns:a16="http://schemas.microsoft.com/office/drawing/2014/main" id="{AE99ABB2-EFA7-814E-9EDC-EF6EFF91ACA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98C7357-F392-1D4C-BD3D-E27CE2E536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081" y="2756452"/>
            <a:ext cx="8040823" cy="2914845"/>
          </a:xfrm>
        </p:spPr>
        <p:txBody>
          <a:bodyPr anchor="ctr">
            <a:normAutofit/>
          </a:bodyPr>
          <a:lstStyle>
            <a:lvl1pPr>
              <a:defRPr sz="5400" spc="-1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</a:t>
            </a:r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741EAF93-ED8E-1647-B579-67DA77968A6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109" y="5901605"/>
            <a:ext cx="1530117" cy="72221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1D2221B-9AEF-A142-985D-51D2345B8C31}"/>
              </a:ext>
            </a:extLst>
          </p:cNvPr>
          <p:cNvSpPr txBox="1"/>
          <p:nvPr userDrawn="1"/>
        </p:nvSpPr>
        <p:spPr>
          <a:xfrm>
            <a:off x="9174685" y="6351775"/>
            <a:ext cx="26517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AA8CC91-F194-F74F-8EF0-E7913105EA8B}" type="slidenum">
              <a:rPr lang="en-US" sz="1200" smtClean="0">
                <a:solidFill>
                  <a:schemeClr val="bg1"/>
                </a:solidFill>
                <a:latin typeface="Trebuchet MS" panose="020B0703020202090204" pitchFamily="34" charset="0"/>
              </a:rPr>
              <a:pPr algn="r"/>
              <a:t>‹#›</a:t>
            </a:fld>
            <a:endParaRPr lang="en-US" sz="1200" dirty="0">
              <a:solidFill>
                <a:schemeClr val="bg1"/>
              </a:solidFill>
              <a:latin typeface="Trebuchet MS" panose="020B070302020209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34548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large, blue, person, person&#10;&#10;Description automatically generated">
            <a:extLst>
              <a:ext uri="{FF2B5EF4-FFF2-40B4-BE49-F238E27FC236}">
                <a16:creationId xmlns:a16="http://schemas.microsoft.com/office/drawing/2014/main" id="{AFB34F32-38B5-404C-80AF-CAF6B207EF9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98C7357-F392-1D4C-BD3D-E27CE2E536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081" y="2756452"/>
            <a:ext cx="8040823" cy="2914845"/>
          </a:xfrm>
        </p:spPr>
        <p:txBody>
          <a:bodyPr anchor="ctr">
            <a:normAutofit/>
          </a:bodyPr>
          <a:lstStyle>
            <a:lvl1pPr>
              <a:defRPr sz="5400" spc="-1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</a:t>
            </a:r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741EAF93-ED8E-1647-B579-67DA77968A6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109" y="5901605"/>
            <a:ext cx="1530117" cy="72221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1D2221B-9AEF-A142-985D-51D2345B8C31}"/>
              </a:ext>
            </a:extLst>
          </p:cNvPr>
          <p:cNvSpPr txBox="1"/>
          <p:nvPr userDrawn="1"/>
        </p:nvSpPr>
        <p:spPr>
          <a:xfrm>
            <a:off x="9174685" y="6351775"/>
            <a:ext cx="26517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AA8CC91-F194-F74F-8EF0-E7913105EA8B}" type="slidenum">
              <a:rPr lang="en-US" sz="1200" smtClean="0">
                <a:solidFill>
                  <a:schemeClr val="bg1"/>
                </a:solidFill>
                <a:latin typeface="Trebuchet MS" panose="020B0703020202090204" pitchFamily="34" charset="0"/>
              </a:rPr>
              <a:pPr algn="r"/>
              <a:t>‹#›</a:t>
            </a:fld>
            <a:endParaRPr lang="en-US" sz="1200" dirty="0">
              <a:solidFill>
                <a:schemeClr val="bg1"/>
              </a:solidFill>
              <a:latin typeface="Trebuchet MS" panose="020B070302020209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35345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standing in a room&#10;&#10;Description automatically generated">
            <a:extLst>
              <a:ext uri="{FF2B5EF4-FFF2-40B4-BE49-F238E27FC236}">
                <a16:creationId xmlns:a16="http://schemas.microsoft.com/office/drawing/2014/main" id="{25FF27F0-9F4B-4F43-A3FD-CE7731F6987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98C7357-F392-1D4C-BD3D-E27CE2E536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081" y="2756452"/>
            <a:ext cx="8040823" cy="2914845"/>
          </a:xfrm>
        </p:spPr>
        <p:txBody>
          <a:bodyPr anchor="ctr">
            <a:normAutofit/>
          </a:bodyPr>
          <a:lstStyle>
            <a:lvl1pPr>
              <a:defRPr sz="5400" spc="-1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</a:t>
            </a:r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741EAF93-ED8E-1647-B579-67DA77968A6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109" y="5901605"/>
            <a:ext cx="1530117" cy="72221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1D2221B-9AEF-A142-985D-51D2345B8C31}"/>
              </a:ext>
            </a:extLst>
          </p:cNvPr>
          <p:cNvSpPr txBox="1"/>
          <p:nvPr userDrawn="1"/>
        </p:nvSpPr>
        <p:spPr>
          <a:xfrm>
            <a:off x="9174685" y="6351775"/>
            <a:ext cx="26517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AA8CC91-F194-F74F-8EF0-E7913105EA8B}" type="slidenum">
              <a:rPr lang="en-US" sz="1200" smtClean="0">
                <a:solidFill>
                  <a:schemeClr val="bg1"/>
                </a:solidFill>
                <a:latin typeface="Trebuchet MS" panose="020B0703020202090204" pitchFamily="34" charset="0"/>
              </a:rPr>
              <a:pPr algn="r"/>
              <a:t>‹#›</a:t>
            </a:fld>
            <a:endParaRPr lang="en-US" sz="1200" dirty="0">
              <a:solidFill>
                <a:schemeClr val="bg1"/>
              </a:solidFill>
              <a:latin typeface="Trebuchet MS" panose="020B070302020209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3022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able&#10;&#10;Description automatically generated">
            <a:extLst>
              <a:ext uri="{FF2B5EF4-FFF2-40B4-BE49-F238E27FC236}">
                <a16:creationId xmlns:a16="http://schemas.microsoft.com/office/drawing/2014/main" id="{6B5CE446-8993-174F-8D1A-3AF47B8C372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90503E9-F101-3647-A148-0A0DFB5278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DB6C5A8-43D2-9F4A-B3BF-5AC32314B47F}"/>
              </a:ext>
            </a:extLst>
          </p:cNvPr>
          <p:cNvSpPr/>
          <p:nvPr userDrawn="1"/>
        </p:nvSpPr>
        <p:spPr>
          <a:xfrm>
            <a:off x="699453" y="510961"/>
            <a:ext cx="45719" cy="696503"/>
          </a:xfrm>
          <a:prstGeom prst="rect">
            <a:avLst/>
          </a:prstGeom>
          <a:solidFill>
            <a:srgbClr val="FFD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A1F61D1-161B-FE4B-A838-C491C87429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1635"/>
          <a:stretch/>
        </p:blipFill>
        <p:spPr>
          <a:xfrm>
            <a:off x="385010" y="6021717"/>
            <a:ext cx="1302280" cy="48154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3B235CF-5CE0-E84A-A831-AB841133B868}"/>
              </a:ext>
            </a:extLst>
          </p:cNvPr>
          <p:cNvSpPr txBox="1"/>
          <p:nvPr userDrawn="1"/>
        </p:nvSpPr>
        <p:spPr>
          <a:xfrm>
            <a:off x="9174685" y="6351775"/>
            <a:ext cx="26517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AA8CC91-F194-F74F-8EF0-E7913105EA8B}" type="slidenum">
              <a:rPr lang="en-US" sz="1200" smtClean="0">
                <a:solidFill>
                  <a:schemeClr val="bg1"/>
                </a:solidFill>
                <a:latin typeface="Trebuchet MS" panose="020B0703020202090204" pitchFamily="34" charset="0"/>
              </a:rPr>
              <a:pPr algn="r"/>
              <a:t>‹#›</a:t>
            </a:fld>
            <a:endParaRPr lang="en-US" sz="1200" dirty="0">
              <a:solidFill>
                <a:schemeClr val="bg1"/>
              </a:solidFill>
              <a:latin typeface="Trebuchet MS" panose="020B070302020209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13439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all Out 1">
    <p:bg>
      <p:bgPr>
        <a:solidFill>
          <a:srgbClr val="00A8E1">
            <a:alpha val="8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fish&#10;&#10;Description automatically generated">
            <a:extLst>
              <a:ext uri="{FF2B5EF4-FFF2-40B4-BE49-F238E27FC236}">
                <a16:creationId xmlns:a16="http://schemas.microsoft.com/office/drawing/2014/main" id="{56644409-8BAF-FF49-A8E8-3EBD314DDF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90503E9-F101-3647-A148-0A0DFB5278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73664"/>
            <a:ext cx="10515600" cy="2389465"/>
          </a:xfrm>
        </p:spPr>
        <p:txBody>
          <a:bodyPr>
            <a:noAutofit/>
          </a:bodyPr>
          <a:lstStyle>
            <a:lvl1pPr algn="ctr">
              <a:defRPr sz="5400" spc="-1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336E95CB-F3EF-0645-B060-F24C7E9BF2C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109" y="5901605"/>
            <a:ext cx="1530117" cy="72221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62D431C-D595-B645-874C-DB94B99F6EDB}"/>
              </a:ext>
            </a:extLst>
          </p:cNvPr>
          <p:cNvSpPr txBox="1"/>
          <p:nvPr userDrawn="1"/>
        </p:nvSpPr>
        <p:spPr>
          <a:xfrm>
            <a:off x="9174685" y="6351775"/>
            <a:ext cx="26517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AA8CC91-F194-F74F-8EF0-E7913105EA8B}" type="slidenum">
              <a:rPr lang="en-US" sz="1200" smtClean="0">
                <a:solidFill>
                  <a:schemeClr val="bg1"/>
                </a:solidFill>
                <a:latin typeface="Trebuchet MS" panose="020B0703020202090204" pitchFamily="34" charset="0"/>
              </a:rPr>
              <a:pPr algn="r"/>
              <a:t>‹#›</a:t>
            </a:fld>
            <a:endParaRPr lang="en-US" sz="1200" dirty="0">
              <a:solidFill>
                <a:schemeClr val="bg1"/>
              </a:solidFill>
              <a:latin typeface="Trebuchet MS" panose="020B070302020209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68725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all Out 2">
    <p:bg>
      <p:bgPr>
        <a:solidFill>
          <a:srgbClr val="1ECAD3">
            <a:alpha val="8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fish&#10;&#10;Description automatically generated">
            <a:extLst>
              <a:ext uri="{FF2B5EF4-FFF2-40B4-BE49-F238E27FC236}">
                <a16:creationId xmlns:a16="http://schemas.microsoft.com/office/drawing/2014/main" id="{C6D7AFCA-218F-BE45-B532-962020EB76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90503E9-F101-3647-A148-0A0DFB5278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73664"/>
            <a:ext cx="10515600" cy="2389465"/>
          </a:xfrm>
        </p:spPr>
        <p:txBody>
          <a:bodyPr>
            <a:noAutofit/>
          </a:bodyPr>
          <a:lstStyle>
            <a:lvl1pPr algn="ctr">
              <a:defRPr sz="5400" spc="-1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336E95CB-F3EF-0645-B060-F24C7E9BF2C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109" y="5901605"/>
            <a:ext cx="1530117" cy="72221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B9A7429-7366-AB44-A08E-677DF7319E87}"/>
              </a:ext>
            </a:extLst>
          </p:cNvPr>
          <p:cNvSpPr txBox="1"/>
          <p:nvPr userDrawn="1"/>
        </p:nvSpPr>
        <p:spPr>
          <a:xfrm>
            <a:off x="9174685" y="6351775"/>
            <a:ext cx="26517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AA8CC91-F194-F74F-8EF0-E7913105EA8B}" type="slidenum">
              <a:rPr lang="en-US" sz="1200" smtClean="0">
                <a:solidFill>
                  <a:schemeClr val="bg1"/>
                </a:solidFill>
                <a:latin typeface="Trebuchet MS" panose="020B0703020202090204" pitchFamily="34" charset="0"/>
              </a:rPr>
              <a:pPr algn="r"/>
              <a:t>‹#›</a:t>
            </a:fld>
            <a:endParaRPr lang="en-US" sz="1200" dirty="0">
              <a:solidFill>
                <a:schemeClr val="bg1"/>
              </a:solidFill>
              <a:latin typeface="Trebuchet MS" panose="020B070302020209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84176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63A806FA-8444-1F47-A231-D2C9AA08A7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DBF00854-D0B2-AA42-8BF0-DED699E295EB}"/>
              </a:ext>
            </a:extLst>
          </p:cNvPr>
          <p:cNvSpPr txBox="1">
            <a:spLocks/>
          </p:cNvSpPr>
          <p:nvPr userDrawn="1"/>
        </p:nvSpPr>
        <p:spPr>
          <a:xfrm>
            <a:off x="520081" y="3200592"/>
            <a:ext cx="8040823" cy="202656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5400" b="1" spc="-100" baseline="0" dirty="0">
                <a:solidFill>
                  <a:schemeClr val="bg1"/>
                </a:solidFill>
                <a:latin typeface="Trebuchet MS" panose="020B0703020202090204" pitchFamily="34" charset="0"/>
              </a:rPr>
              <a:t>Questions?</a:t>
            </a:r>
          </a:p>
        </p:txBody>
      </p:sp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:a16="http://schemas.microsoft.com/office/drawing/2014/main" id="{4E17B651-BFAC-104F-BB58-B78D59D42BF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5588" y="5657563"/>
            <a:ext cx="2152656" cy="1016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474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0FAA8625-F92B-104B-81AB-823C83B116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D9BDF4C9-ADD8-B347-8177-7F5244E89C91}"/>
              </a:ext>
            </a:extLst>
          </p:cNvPr>
          <p:cNvSpPr txBox="1">
            <a:spLocks/>
          </p:cNvSpPr>
          <p:nvPr userDrawn="1"/>
        </p:nvSpPr>
        <p:spPr>
          <a:xfrm>
            <a:off x="520081" y="3200592"/>
            <a:ext cx="8040823" cy="202656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5400" b="1" spc="-100" baseline="0" dirty="0">
                <a:solidFill>
                  <a:schemeClr val="bg1"/>
                </a:solidFill>
                <a:latin typeface="Trebuchet MS" panose="020B0703020202090204" pitchFamily="34" charset="0"/>
              </a:rPr>
              <a:t>Thank You! </a:t>
            </a:r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0618C35B-1F4B-8E4F-8136-651C6C5B38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20081" y="6165590"/>
            <a:ext cx="6057275" cy="365125"/>
          </a:xfrm>
        </p:spPr>
        <p:txBody>
          <a:bodyPr/>
          <a:lstStyle>
            <a:lvl1pPr algn="l">
              <a:defRPr sz="1400"/>
            </a:lvl1pPr>
          </a:lstStyle>
          <a:p>
            <a:fld id="{76FFFF9F-1B24-A64E-A69F-BA56110B7A47}" type="datetime1">
              <a:rPr lang="en-US" sz="1400" smtClean="0">
                <a:solidFill>
                  <a:schemeClr val="bg1"/>
                </a:solidFill>
                <a:latin typeface="Trebuchet MS" panose="020B0703020202090204" pitchFamily="34" charset="0"/>
              </a:rPr>
              <a:t>9/13/2021</a:t>
            </a:fld>
            <a:endParaRPr lang="en-US" sz="1400" dirty="0">
              <a:solidFill>
                <a:schemeClr val="bg1"/>
              </a:solidFill>
              <a:latin typeface="Trebuchet MS" panose="020B0703020202090204" pitchFamily="34" charset="0"/>
            </a:endParaRPr>
          </a:p>
        </p:txBody>
      </p:sp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404763BE-C4C2-7C4E-A054-6DAB6297AD2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5588" y="5657563"/>
            <a:ext cx="2152656" cy="1016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2581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indoor, refrigerator, kitchen, table&#10;&#10;Description automatically generated">
            <a:extLst>
              <a:ext uri="{FF2B5EF4-FFF2-40B4-BE49-F238E27FC236}">
                <a16:creationId xmlns:a16="http://schemas.microsoft.com/office/drawing/2014/main" id="{4B22D887-9206-524E-9BB8-834947D2D73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AAF9F1-A071-FF4E-8129-B62234376E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17135"/>
            <a:ext cx="5157787" cy="4351338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A75C386-B546-C145-B015-E755A9FF25EF}"/>
              </a:ext>
            </a:extLst>
          </p:cNvPr>
          <p:cNvSpPr/>
          <p:nvPr userDrawn="1"/>
        </p:nvSpPr>
        <p:spPr>
          <a:xfrm>
            <a:off x="699453" y="510961"/>
            <a:ext cx="45719" cy="696503"/>
          </a:xfrm>
          <a:prstGeom prst="rect">
            <a:avLst/>
          </a:prstGeom>
          <a:solidFill>
            <a:srgbClr val="FFD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922031AB-C114-FA48-9D57-96703CF23A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5164774" cy="1023457"/>
          </a:xfrm>
        </p:spPr>
        <p:txBody>
          <a:bodyPr/>
          <a:lstStyle/>
          <a:p>
            <a:r>
              <a:rPr lang="en-US" dirty="0"/>
              <a:t>Click to edit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1C9D3C-E101-534C-9699-A0482D7776AD}"/>
              </a:ext>
            </a:extLst>
          </p:cNvPr>
          <p:cNvSpPr txBox="1"/>
          <p:nvPr userDrawn="1"/>
        </p:nvSpPr>
        <p:spPr>
          <a:xfrm>
            <a:off x="9174685" y="6351775"/>
            <a:ext cx="26517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AA8CC91-F194-F74F-8EF0-E7913105EA8B}" type="slidenum">
              <a:rPr lang="en-US" sz="1200" smtClean="0">
                <a:solidFill>
                  <a:schemeClr val="bg1"/>
                </a:solidFill>
                <a:latin typeface="Trebuchet MS" panose="020B0703020202090204" pitchFamily="34" charset="0"/>
              </a:rPr>
              <a:pPr algn="r"/>
              <a:t>‹#›</a:t>
            </a:fld>
            <a:endParaRPr lang="en-US" sz="1200" dirty="0">
              <a:solidFill>
                <a:schemeClr val="bg1"/>
              </a:solidFill>
              <a:latin typeface="Trebuchet MS" panose="020B070302020209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51094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able&#10;&#10;Description automatically generated">
            <a:extLst>
              <a:ext uri="{FF2B5EF4-FFF2-40B4-BE49-F238E27FC236}">
                <a16:creationId xmlns:a16="http://schemas.microsoft.com/office/drawing/2014/main" id="{1E15DFC3-3F3D-4440-B205-4BF801039AA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C592A1A-BB1C-574C-BB2D-384BE1B48B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023457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3B96C7-3FDF-9944-AF3B-FA021F9F5F4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715271"/>
            <a:ext cx="10515600" cy="584200"/>
          </a:xfrm>
        </p:spPr>
        <p:txBody>
          <a:bodyPr anchor="ctr"/>
          <a:lstStyle>
            <a:lvl1pPr marL="0" indent="0">
              <a:buNone/>
              <a:defRPr sz="2000" b="1" spc="100" baseline="0">
                <a:solidFill>
                  <a:srgbClr val="1ECAD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A8327C-B3A7-1C45-B648-3D85CF190A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352675"/>
            <a:ext cx="10515600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3C89FD7-B0F8-AC47-974F-EDCE341F5C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1635"/>
          <a:stretch/>
        </p:blipFill>
        <p:spPr>
          <a:xfrm>
            <a:off x="385010" y="6021717"/>
            <a:ext cx="1302280" cy="48154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934C820-A1C6-8F4D-B630-9ACB92DEFCF0}"/>
              </a:ext>
            </a:extLst>
          </p:cNvPr>
          <p:cNvSpPr/>
          <p:nvPr userDrawn="1"/>
        </p:nvSpPr>
        <p:spPr>
          <a:xfrm>
            <a:off x="699453" y="510961"/>
            <a:ext cx="45719" cy="696503"/>
          </a:xfrm>
          <a:prstGeom prst="rect">
            <a:avLst/>
          </a:prstGeom>
          <a:solidFill>
            <a:srgbClr val="FFD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653072E-1A32-3943-8CB4-D03916A2FC42}"/>
              </a:ext>
            </a:extLst>
          </p:cNvPr>
          <p:cNvSpPr txBox="1"/>
          <p:nvPr userDrawn="1"/>
        </p:nvSpPr>
        <p:spPr>
          <a:xfrm>
            <a:off x="9174685" y="6351775"/>
            <a:ext cx="26517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AA8CC91-F194-F74F-8EF0-E7913105EA8B}" type="slidenum">
              <a:rPr lang="en-US" sz="1200" smtClean="0">
                <a:solidFill>
                  <a:schemeClr val="bg1"/>
                </a:solidFill>
                <a:latin typeface="Trebuchet MS" panose="020B0703020202090204" pitchFamily="34" charset="0"/>
              </a:rPr>
              <a:pPr algn="r"/>
              <a:t>‹#›</a:t>
            </a:fld>
            <a:endParaRPr lang="en-US" sz="1200" dirty="0">
              <a:solidFill>
                <a:schemeClr val="bg1"/>
              </a:solidFill>
              <a:latin typeface="Trebuchet MS" panose="020B070302020209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49350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able&#10;&#10;Description automatically generated">
            <a:extLst>
              <a:ext uri="{FF2B5EF4-FFF2-40B4-BE49-F238E27FC236}">
                <a16:creationId xmlns:a16="http://schemas.microsoft.com/office/drawing/2014/main" id="{4AB74139-46F8-824D-8706-9B7E8F4FEF0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C592A1A-BB1C-574C-BB2D-384BE1B48B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02345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3B96C7-3FDF-9944-AF3B-FA021F9F5F4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715271"/>
            <a:ext cx="5157787" cy="584200"/>
          </a:xfrm>
        </p:spPr>
        <p:txBody>
          <a:bodyPr anchor="ctr"/>
          <a:lstStyle>
            <a:lvl1pPr marL="0" indent="0">
              <a:buNone/>
              <a:defRPr sz="2000" b="1" spc="100" baseline="0">
                <a:solidFill>
                  <a:srgbClr val="1ECAD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A8327C-B3A7-1C45-B648-3D85CF190A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3526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FA2A21-97D6-B94F-BD37-4269D663D9FA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715271"/>
            <a:ext cx="5183188" cy="584200"/>
          </a:xfrm>
        </p:spPr>
        <p:txBody>
          <a:bodyPr anchor="ctr"/>
          <a:lstStyle>
            <a:lvl1pPr marL="0" indent="0">
              <a:buNone/>
              <a:defRPr sz="2000" b="1" spc="100" baseline="0">
                <a:solidFill>
                  <a:srgbClr val="1ECAD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43BF7E9-232C-174C-B9ED-D02B051010C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3526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3C89FD7-B0F8-AC47-974F-EDCE341F5C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1635"/>
          <a:stretch/>
        </p:blipFill>
        <p:spPr>
          <a:xfrm>
            <a:off x="385010" y="6021717"/>
            <a:ext cx="1302280" cy="48154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934C820-A1C6-8F4D-B630-9ACB92DEFCF0}"/>
              </a:ext>
            </a:extLst>
          </p:cNvPr>
          <p:cNvSpPr/>
          <p:nvPr userDrawn="1"/>
        </p:nvSpPr>
        <p:spPr>
          <a:xfrm>
            <a:off x="699453" y="510961"/>
            <a:ext cx="45719" cy="696503"/>
          </a:xfrm>
          <a:prstGeom prst="rect">
            <a:avLst/>
          </a:prstGeom>
          <a:solidFill>
            <a:srgbClr val="FFD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5EE2EC7-DE04-8D4B-85E5-10EED7C2BB90}"/>
              </a:ext>
            </a:extLst>
          </p:cNvPr>
          <p:cNvSpPr txBox="1"/>
          <p:nvPr userDrawn="1"/>
        </p:nvSpPr>
        <p:spPr>
          <a:xfrm>
            <a:off x="9174685" y="6351775"/>
            <a:ext cx="26517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AA8CC91-F194-F74F-8EF0-E7913105EA8B}" type="slidenum">
              <a:rPr lang="en-US" sz="1200" smtClean="0">
                <a:solidFill>
                  <a:schemeClr val="bg1"/>
                </a:solidFill>
                <a:latin typeface="Trebuchet MS" panose="020B0703020202090204" pitchFamily="34" charset="0"/>
              </a:rPr>
              <a:pPr algn="r"/>
              <a:t>‹#›</a:t>
            </a:fld>
            <a:endParaRPr lang="en-US" sz="1200" dirty="0">
              <a:solidFill>
                <a:schemeClr val="bg1"/>
              </a:solidFill>
              <a:latin typeface="Trebuchet MS" panose="020B070302020209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40909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person, indoor, young, sitting&#10;&#10;Description automatically generated">
            <a:extLst>
              <a:ext uri="{FF2B5EF4-FFF2-40B4-BE49-F238E27FC236}">
                <a16:creationId xmlns:a16="http://schemas.microsoft.com/office/drawing/2014/main" id="{43AC4223-888A-174B-AB48-71448FE1520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C592A1A-BB1C-574C-BB2D-384BE1B48B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5157787" cy="1023457"/>
          </a:xfrm>
        </p:spPr>
        <p:txBody>
          <a:bodyPr/>
          <a:lstStyle>
            <a:lvl1pPr>
              <a:defRPr spc="0" baseline="0"/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3B96C7-3FDF-9944-AF3B-FA021F9F5F4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715271"/>
            <a:ext cx="5157787" cy="584200"/>
          </a:xfrm>
        </p:spPr>
        <p:txBody>
          <a:bodyPr anchor="ctr"/>
          <a:lstStyle>
            <a:lvl1pPr marL="0" indent="0">
              <a:buNone/>
              <a:defRPr sz="2000" b="1" spc="100" baseline="0">
                <a:solidFill>
                  <a:srgbClr val="1ECAD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A8327C-B3A7-1C45-B648-3D85CF190A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3526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934C820-A1C6-8F4D-B630-9ACB92DEFCF0}"/>
              </a:ext>
            </a:extLst>
          </p:cNvPr>
          <p:cNvSpPr/>
          <p:nvPr userDrawn="1"/>
        </p:nvSpPr>
        <p:spPr>
          <a:xfrm>
            <a:off x="699453" y="510961"/>
            <a:ext cx="45719" cy="696503"/>
          </a:xfrm>
          <a:prstGeom prst="rect">
            <a:avLst/>
          </a:prstGeom>
          <a:solidFill>
            <a:srgbClr val="FFD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CBCDF6B-3036-2246-83B1-54F6E0BC59A3}"/>
              </a:ext>
            </a:extLst>
          </p:cNvPr>
          <p:cNvSpPr txBox="1"/>
          <p:nvPr userDrawn="1"/>
        </p:nvSpPr>
        <p:spPr>
          <a:xfrm>
            <a:off x="9174685" y="6351775"/>
            <a:ext cx="26517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AA8CC91-F194-F74F-8EF0-E7913105EA8B}" type="slidenum">
              <a:rPr lang="en-US" sz="1200" smtClean="0">
                <a:solidFill>
                  <a:schemeClr val="bg1"/>
                </a:solidFill>
                <a:latin typeface="Trebuchet MS" panose="020B0703020202090204" pitchFamily="34" charset="0"/>
              </a:rPr>
              <a:pPr algn="r"/>
              <a:t>‹#›</a:t>
            </a:fld>
            <a:endParaRPr lang="en-US" sz="1200" dirty="0">
              <a:solidFill>
                <a:schemeClr val="bg1"/>
              </a:solidFill>
              <a:latin typeface="Trebuchet MS" panose="020B070302020209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45304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holding, room, wearing, person&#10;&#10;Description automatically generated">
            <a:extLst>
              <a:ext uri="{FF2B5EF4-FFF2-40B4-BE49-F238E27FC236}">
                <a16:creationId xmlns:a16="http://schemas.microsoft.com/office/drawing/2014/main" id="{53AD92B0-8419-1246-BDF2-7A71FBFA3F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C592A1A-BB1C-574C-BB2D-384BE1B48B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3901" y="365125"/>
            <a:ext cx="5157787" cy="1023457"/>
          </a:xfrm>
        </p:spPr>
        <p:txBody>
          <a:bodyPr/>
          <a:lstStyle/>
          <a:p>
            <a:r>
              <a:rPr lang="en-US" dirty="0"/>
              <a:t>Click to edit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3B96C7-3FDF-9944-AF3B-FA021F9F5F4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633901" y="1715271"/>
            <a:ext cx="5157787" cy="584200"/>
          </a:xfrm>
        </p:spPr>
        <p:txBody>
          <a:bodyPr anchor="ctr"/>
          <a:lstStyle>
            <a:lvl1pPr marL="0" indent="0">
              <a:buNone/>
              <a:defRPr sz="2000" b="1" spc="100" baseline="0">
                <a:solidFill>
                  <a:srgbClr val="1ECAD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A8327C-B3A7-1C45-B648-3D85CF190A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33901" y="23526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934C820-A1C6-8F4D-B630-9ACB92DEFCF0}"/>
              </a:ext>
            </a:extLst>
          </p:cNvPr>
          <p:cNvSpPr/>
          <p:nvPr userDrawn="1"/>
        </p:nvSpPr>
        <p:spPr>
          <a:xfrm>
            <a:off x="6493566" y="510961"/>
            <a:ext cx="45719" cy="696503"/>
          </a:xfrm>
          <a:prstGeom prst="rect">
            <a:avLst/>
          </a:prstGeom>
          <a:solidFill>
            <a:srgbClr val="FFD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C491542-2756-1849-B9D5-4DD9788F0A5F}"/>
              </a:ext>
            </a:extLst>
          </p:cNvPr>
          <p:cNvSpPr txBox="1"/>
          <p:nvPr userDrawn="1"/>
        </p:nvSpPr>
        <p:spPr>
          <a:xfrm>
            <a:off x="9174685" y="6351775"/>
            <a:ext cx="26517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AA8CC91-F194-F74F-8EF0-E7913105EA8B}" type="slidenum">
              <a:rPr lang="en-US" sz="1200" smtClean="0">
                <a:solidFill>
                  <a:schemeClr val="bg1"/>
                </a:solidFill>
                <a:latin typeface="Trebuchet MS" panose="020B0703020202090204" pitchFamily="34" charset="0"/>
              </a:rPr>
              <a:pPr algn="r"/>
              <a:t>‹#›</a:t>
            </a:fld>
            <a:endParaRPr lang="en-US" sz="1200" dirty="0">
              <a:solidFill>
                <a:schemeClr val="bg1"/>
              </a:solidFill>
              <a:latin typeface="Trebuchet MS" panose="020B0703020202090204" pitchFamily="34" charset="0"/>
            </a:endParaRPr>
          </a:p>
        </p:txBody>
      </p:sp>
      <p:pic>
        <p:nvPicPr>
          <p:cNvPr id="15" name="Picture 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BD038C2A-9423-454E-973D-13BF3053D2E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109" y="5901605"/>
            <a:ext cx="1530117" cy="722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9670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able&#10;&#10;Description automatically generated">
            <a:extLst>
              <a:ext uri="{FF2B5EF4-FFF2-40B4-BE49-F238E27FC236}">
                <a16:creationId xmlns:a16="http://schemas.microsoft.com/office/drawing/2014/main" id="{552B58D2-0191-5F45-A597-48830961CB5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4C74C51-B92D-8444-B771-A28C965291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AAF9F1-A071-FF4E-8129-B62234376E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03D807B-73B4-1B49-9F13-3B6CEECAC778}"/>
              </a:ext>
            </a:extLst>
          </p:cNvPr>
          <p:cNvSpPr/>
          <p:nvPr userDrawn="1"/>
        </p:nvSpPr>
        <p:spPr>
          <a:xfrm>
            <a:off x="699453" y="510961"/>
            <a:ext cx="45719" cy="696503"/>
          </a:xfrm>
          <a:prstGeom prst="rect">
            <a:avLst/>
          </a:prstGeom>
          <a:solidFill>
            <a:srgbClr val="FFD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1CBE3E7-64DF-7F49-9F91-8B346D6C46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1635"/>
          <a:stretch/>
        </p:blipFill>
        <p:spPr>
          <a:xfrm>
            <a:off x="385010" y="6021717"/>
            <a:ext cx="1302280" cy="48154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17DB77B-BAF1-CD4D-B261-7D127DA4B1A5}"/>
              </a:ext>
            </a:extLst>
          </p:cNvPr>
          <p:cNvSpPr txBox="1"/>
          <p:nvPr userDrawn="1"/>
        </p:nvSpPr>
        <p:spPr>
          <a:xfrm>
            <a:off x="9174685" y="6351775"/>
            <a:ext cx="26517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AA8CC91-F194-F74F-8EF0-E7913105EA8B}" type="slidenum">
              <a:rPr lang="en-US" sz="1200" smtClean="0">
                <a:solidFill>
                  <a:schemeClr val="bg1"/>
                </a:solidFill>
                <a:latin typeface="Trebuchet MS" panose="020B0703020202090204" pitchFamily="34" charset="0"/>
              </a:rPr>
              <a:pPr algn="r"/>
              <a:t>‹#›</a:t>
            </a:fld>
            <a:endParaRPr lang="en-US" sz="1200" dirty="0">
              <a:solidFill>
                <a:schemeClr val="bg1"/>
              </a:solidFill>
              <a:latin typeface="Trebuchet MS" panose="020B070302020209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22965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able&#10;&#10;Description automatically generated">
            <a:extLst>
              <a:ext uri="{FF2B5EF4-FFF2-40B4-BE49-F238E27FC236}">
                <a16:creationId xmlns:a16="http://schemas.microsoft.com/office/drawing/2014/main" id="{407DB97E-8589-024D-94B4-09190BB5734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D01DF7D-F202-FC44-96C0-08244BB095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FAAD47-FCC5-5D44-A30A-BB163B9FC9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71713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38A5FC-A123-7646-8EA4-ECA0111F0C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71713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E497C8B-2C5F-484F-9656-44AEDD2323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1635"/>
          <a:stretch/>
        </p:blipFill>
        <p:spPr>
          <a:xfrm>
            <a:off x="385010" y="6021717"/>
            <a:ext cx="1302280" cy="48154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9A6371C-ED15-1F48-9F4C-96745F48D1FD}"/>
              </a:ext>
            </a:extLst>
          </p:cNvPr>
          <p:cNvSpPr/>
          <p:nvPr userDrawn="1"/>
        </p:nvSpPr>
        <p:spPr>
          <a:xfrm>
            <a:off x="699453" y="510961"/>
            <a:ext cx="45719" cy="696503"/>
          </a:xfrm>
          <a:prstGeom prst="rect">
            <a:avLst/>
          </a:prstGeom>
          <a:solidFill>
            <a:srgbClr val="FFD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306BC17-E80E-6A40-BED9-0307CE10A502}"/>
              </a:ext>
            </a:extLst>
          </p:cNvPr>
          <p:cNvSpPr txBox="1"/>
          <p:nvPr userDrawn="1"/>
        </p:nvSpPr>
        <p:spPr>
          <a:xfrm>
            <a:off x="9174685" y="6351775"/>
            <a:ext cx="26517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AA8CC91-F194-F74F-8EF0-E7913105EA8B}" type="slidenum">
              <a:rPr lang="en-US" sz="1200" smtClean="0">
                <a:solidFill>
                  <a:schemeClr val="bg1"/>
                </a:solidFill>
                <a:latin typeface="Trebuchet MS" panose="020B0703020202090204" pitchFamily="34" charset="0"/>
              </a:rPr>
              <a:pPr algn="r"/>
              <a:t>‹#›</a:t>
            </a:fld>
            <a:endParaRPr lang="en-US" sz="1200" dirty="0">
              <a:solidFill>
                <a:schemeClr val="bg1"/>
              </a:solidFill>
              <a:latin typeface="Trebuchet MS" panose="020B070302020209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8237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sitting at a table&#10;&#10;Description automatically generated">
            <a:extLst>
              <a:ext uri="{FF2B5EF4-FFF2-40B4-BE49-F238E27FC236}">
                <a16:creationId xmlns:a16="http://schemas.microsoft.com/office/drawing/2014/main" id="{F103F214-2E76-404A-8AA9-175695A03CE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98C7357-F392-1D4C-BD3D-E27CE2E536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081" y="2756452"/>
            <a:ext cx="8040823" cy="2914845"/>
          </a:xfrm>
        </p:spPr>
        <p:txBody>
          <a:bodyPr anchor="ctr">
            <a:normAutofit/>
          </a:bodyPr>
          <a:lstStyle>
            <a:lvl1pPr>
              <a:defRPr sz="5400" spc="-1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</a:t>
            </a:r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741EAF93-ED8E-1647-B579-67DA77968A6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109" y="5901605"/>
            <a:ext cx="1530117" cy="72221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67C4257-0D48-914A-A750-E6F271EF2849}"/>
              </a:ext>
            </a:extLst>
          </p:cNvPr>
          <p:cNvSpPr txBox="1"/>
          <p:nvPr userDrawn="1"/>
        </p:nvSpPr>
        <p:spPr>
          <a:xfrm>
            <a:off x="9174685" y="6351775"/>
            <a:ext cx="26517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AA8CC91-F194-F74F-8EF0-E7913105EA8B}" type="slidenum">
              <a:rPr lang="en-US" sz="1200" smtClean="0">
                <a:solidFill>
                  <a:schemeClr val="bg1"/>
                </a:solidFill>
                <a:latin typeface="Trebuchet MS" panose="020B0703020202090204" pitchFamily="34" charset="0"/>
              </a:rPr>
              <a:pPr algn="r"/>
              <a:t>‹#›</a:t>
            </a:fld>
            <a:endParaRPr lang="en-US" sz="1200" dirty="0">
              <a:solidFill>
                <a:schemeClr val="bg1"/>
              </a:solidFill>
              <a:latin typeface="Trebuchet MS" panose="020B070302020209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1748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869A021-9EF8-354A-86DA-7A9740A94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234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A03F59-C3F5-DF4F-A584-FA7EC46D9D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71713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120E89-96C6-5A49-B96B-6920D2E8EC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29764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bg1"/>
                </a:solidFill>
                <a:latin typeface="Trebuchet MS" panose="020B0703020202090204" pitchFamily="34" charset="0"/>
              </a:defRPr>
            </a:lvl1pPr>
          </a:lstStyle>
          <a:p>
            <a:fld id="{E98F5B14-1099-474A-930E-756B58F403A3}" type="datetime1">
              <a:rPr lang="en-US" smtClean="0"/>
              <a:t>9/13/2021</a:t>
            </a:fld>
            <a:endParaRPr lang="en-US" sz="14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9F7551-C389-B843-9E76-068096DA87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83245" y="630771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Trebuchet MS" panose="020B0703020202090204" pitchFamily="34" charset="0"/>
              </a:defRPr>
            </a:lvl1pPr>
          </a:lstStyle>
          <a:p>
            <a:fld id="{70831AC4-3828-D444-AEFB-3C4B4217EA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1EA1F9-1792-0F41-A17E-FF39A381E0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bg1"/>
                </a:solidFill>
                <a:latin typeface="Trebuchet MS" panose="020B070302020209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3528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  <p:sldLayoutId id="2147483689" r:id="rId15"/>
    <p:sldLayoutId id="2147483690" r:id="rId16"/>
    <p:sldLayoutId id="2147483691" r:id="rId17"/>
    <p:sldLayoutId id="2147483692" r:id="rId18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rgbClr val="00A8E1"/>
          </a:solidFill>
          <a:latin typeface="Trebuchet MS" panose="020B070302020209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lnSpc>
          <a:spcPct val="90000"/>
        </a:lnSpc>
        <a:spcBef>
          <a:spcPts val="1000"/>
        </a:spcBef>
        <a:buClr>
          <a:srgbClr val="FFDA00"/>
        </a:buClr>
        <a:buFont typeface="Arial" panose="020B0604020202020204" pitchFamily="34" charset="0"/>
        <a:buChar char="•"/>
        <a:defRPr sz="2000" b="0" kern="1200" spc="0" baseline="0">
          <a:solidFill>
            <a:srgbClr val="3D4543"/>
          </a:solidFill>
          <a:latin typeface="Trebuchet MS" panose="020B070302020209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FDA00"/>
        </a:buClr>
        <a:buFont typeface="Arial" panose="020B0604020202020204" pitchFamily="34" charset="0"/>
        <a:buChar char="•"/>
        <a:defRPr sz="2000" kern="1200">
          <a:solidFill>
            <a:srgbClr val="3D4543"/>
          </a:solidFill>
          <a:latin typeface="Trebuchet MS" panose="020B070302020209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FDA00"/>
        </a:buClr>
        <a:buFont typeface="Arial" panose="020B0604020202020204" pitchFamily="34" charset="0"/>
        <a:buChar char="•"/>
        <a:defRPr sz="2000" kern="1200">
          <a:solidFill>
            <a:srgbClr val="3D4543"/>
          </a:solidFill>
          <a:latin typeface="Trebuchet MS" panose="020B070302020209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FDA00"/>
        </a:buClr>
        <a:buFont typeface="Arial" panose="020B0604020202020204" pitchFamily="34" charset="0"/>
        <a:buChar char="•"/>
        <a:defRPr sz="1800" kern="1200">
          <a:solidFill>
            <a:srgbClr val="3D4543"/>
          </a:solidFill>
          <a:latin typeface="Trebuchet MS" panose="020B0703020202090204" pitchFamily="34" charset="0"/>
          <a:ea typeface="+mn-ea"/>
          <a:cs typeface="+mn-cs"/>
        </a:defRPr>
      </a:lvl4pPr>
      <a:lvl5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FDA00"/>
        </a:buClr>
        <a:buFont typeface="Arial" panose="020B0604020202020204" pitchFamily="34" charset="0"/>
        <a:buChar char="•"/>
        <a:defRPr sz="1600" kern="1200">
          <a:solidFill>
            <a:srgbClr val="3D4543"/>
          </a:solidFill>
          <a:latin typeface="Trebuchet MS" panose="020B070302020209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mailto:mvaradar@san.org" TargetMode="External"/><Relationship Id="rId2" Type="http://schemas.openxmlformats.org/officeDocument/2006/relationships/hyperlink" Target="mailto:jbishop@san.org" TargetMode="External"/><Relationship Id="rId1" Type="http://schemas.openxmlformats.org/officeDocument/2006/relationships/slideLayout" Target="../slideLayouts/slideLayout15.xml"/><Relationship Id="rId6" Type="http://schemas.openxmlformats.org/officeDocument/2006/relationships/hyperlink" Target="mailto:cvasquez@san.org" TargetMode="External"/><Relationship Id="rId5" Type="http://schemas.openxmlformats.org/officeDocument/2006/relationships/hyperlink" Target="mailto:jthomes@san.org" TargetMode="External"/><Relationship Id="rId4" Type="http://schemas.openxmlformats.org/officeDocument/2006/relationships/hyperlink" Target="mailto:dellis@san.org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7199494" y="2010073"/>
            <a:ext cx="4604876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A8E1"/>
                </a:solidFill>
                <a:effectLst/>
                <a:uLnTx/>
                <a:uFillTx/>
                <a:latin typeface="Gotham-Medium"/>
                <a:ea typeface="+mn-ea"/>
                <a:cs typeface="Gotham-Medium"/>
              </a:rPr>
              <a:t>Information &amp; Technology Services Introduction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308616" y="3647599"/>
            <a:ext cx="5080162" cy="2147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A8E1"/>
                </a:solidFill>
                <a:effectLst/>
                <a:uLnTx/>
                <a:uFillTx/>
                <a:latin typeface="Gotham-Black"/>
                <a:ea typeface="+mn-ea"/>
                <a:cs typeface="Gotham-Black"/>
              </a:rPr>
              <a:t>Presented By: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3D4543"/>
              </a:solidFill>
              <a:effectLst/>
              <a:uLnTx/>
              <a:uFillTx/>
              <a:latin typeface="Open Sans"/>
              <a:ea typeface="+mn-ea"/>
              <a:cs typeface="Open Sans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D4543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Jessica Bishop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3D4543"/>
              </a:solidFill>
              <a:effectLst/>
              <a:uLnTx/>
              <a:uFillTx/>
              <a:latin typeface="Open Sans"/>
              <a:ea typeface="+mn-ea"/>
              <a:cs typeface="Open Sans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3D4543"/>
              </a:solidFill>
              <a:effectLst/>
              <a:uLnTx/>
              <a:uFillTx/>
              <a:latin typeface="Open Sans"/>
              <a:ea typeface="+mn-ea"/>
              <a:cs typeface="Open Sans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D4543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Director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3D4543"/>
              </a:solidFill>
              <a:effectLst/>
              <a:uLnTx/>
              <a:uFillTx/>
              <a:latin typeface="Open Sans"/>
              <a:ea typeface="+mn-ea"/>
              <a:cs typeface="Open Sans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Picture 14" descr="SAN_logo_RGB_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6555" y="89468"/>
            <a:ext cx="2804201" cy="132849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 flipH="1">
            <a:off x="7051483" y="2080190"/>
            <a:ext cx="45719" cy="1059572"/>
          </a:xfrm>
          <a:prstGeom prst="rect">
            <a:avLst/>
          </a:prstGeom>
          <a:solidFill>
            <a:srgbClr val="FEDA0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 descr="PP-Meet the Primes Cover2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920" y="0"/>
            <a:ext cx="688848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23325" y="4157219"/>
            <a:ext cx="3428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-Black"/>
                <a:ea typeface="+mn-ea"/>
                <a:cs typeface="Gotham-Black"/>
              </a:rPr>
              <a:t>September 21, 2021</a:t>
            </a:r>
          </a:p>
        </p:txBody>
      </p:sp>
    </p:spTree>
    <p:extLst>
      <p:ext uri="{BB962C8B-B14F-4D97-AF65-F5344CB8AC3E}">
        <p14:creationId xmlns:p14="http://schemas.microsoft.com/office/powerpoint/2010/main" val="23907690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14D94E3-23C1-440C-98A7-AA31C6F3B4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17135"/>
            <a:ext cx="5166362" cy="4351338"/>
          </a:xfrm>
        </p:spPr>
        <p:txBody>
          <a:bodyPr/>
          <a:lstStyle/>
          <a:p>
            <a:r>
              <a:rPr lang="en-US" sz="2000" dirty="0"/>
              <a:t>Jessica </a:t>
            </a:r>
          </a:p>
          <a:p>
            <a:pPr lvl="1"/>
            <a:r>
              <a:rPr lang="en-US" sz="1600" dirty="0"/>
              <a:t>Introduction</a:t>
            </a:r>
          </a:p>
          <a:p>
            <a:r>
              <a:rPr lang="en-US" sz="2000" dirty="0"/>
              <a:t>Mukundhan</a:t>
            </a:r>
          </a:p>
          <a:p>
            <a:pPr lvl="1"/>
            <a:r>
              <a:rPr lang="en-US" sz="1600" dirty="0"/>
              <a:t>Business &amp; Systems Applications</a:t>
            </a:r>
          </a:p>
          <a:p>
            <a:r>
              <a:rPr lang="en-US" sz="2000" dirty="0"/>
              <a:t>David </a:t>
            </a:r>
          </a:p>
          <a:p>
            <a:pPr lvl="1"/>
            <a:r>
              <a:rPr lang="en-US" sz="1600" dirty="0"/>
              <a:t>Operations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AD1FF82-CD75-4A96-80FE-F6398C4252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7369384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7199494" y="2010073"/>
            <a:ext cx="4604876" cy="113877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A8E1"/>
                </a:solidFill>
                <a:effectLst/>
                <a:uLnTx/>
                <a:uFillTx/>
                <a:latin typeface="Gotham-Medium"/>
                <a:ea typeface="+mn-ea"/>
                <a:cs typeface="Gotham-Medium"/>
              </a:rPr>
              <a:t>Business &amp; Systems Applications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308616" y="3647599"/>
            <a:ext cx="5080162" cy="2147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A8E1"/>
                </a:solidFill>
                <a:effectLst/>
                <a:uLnTx/>
                <a:uFillTx/>
                <a:latin typeface="Gotham-Black"/>
                <a:ea typeface="+mn-ea"/>
                <a:cs typeface="Gotham-Black"/>
              </a:rPr>
              <a:t>Presented By: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3D4543"/>
              </a:solidFill>
              <a:effectLst/>
              <a:uLnTx/>
              <a:uFillTx/>
              <a:latin typeface="Open Sans"/>
              <a:ea typeface="+mn-ea"/>
              <a:cs typeface="Open Sans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D4543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Mukundhan Varadarajan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3D4543"/>
              </a:solidFill>
              <a:effectLst/>
              <a:uLnTx/>
              <a:uFillTx/>
              <a:latin typeface="Open Sans"/>
              <a:ea typeface="+mn-ea"/>
              <a:cs typeface="Open Sans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3D4543"/>
              </a:solidFill>
              <a:effectLst/>
              <a:uLnTx/>
              <a:uFillTx/>
              <a:latin typeface="Open Sans"/>
              <a:ea typeface="+mn-ea"/>
              <a:cs typeface="Open Sans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D4543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Senior Manager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3D4543"/>
              </a:solidFill>
              <a:effectLst/>
              <a:uLnTx/>
              <a:uFillTx/>
              <a:latin typeface="Open Sans"/>
              <a:ea typeface="+mn-ea"/>
              <a:cs typeface="Open Sans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Picture 14" descr="SAN_logo_RGB_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6555" y="89468"/>
            <a:ext cx="2804201" cy="132849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 flipH="1">
            <a:off x="7051483" y="2080190"/>
            <a:ext cx="45719" cy="1059572"/>
          </a:xfrm>
          <a:prstGeom prst="rect">
            <a:avLst/>
          </a:prstGeom>
          <a:solidFill>
            <a:srgbClr val="FEDA0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 descr="PP-Meet the Primes Cover2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920" y="0"/>
            <a:ext cx="688848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23325" y="4157219"/>
            <a:ext cx="3428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-Black"/>
                <a:ea typeface="+mn-ea"/>
                <a:cs typeface="Gotham-Black"/>
              </a:rPr>
              <a:t>September 21, 2021</a:t>
            </a:r>
          </a:p>
        </p:txBody>
      </p:sp>
    </p:spTree>
    <p:extLst>
      <p:ext uri="{BB962C8B-B14F-4D97-AF65-F5344CB8AC3E}">
        <p14:creationId xmlns:p14="http://schemas.microsoft.com/office/powerpoint/2010/main" val="41431015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C24617-CD33-434F-A416-09A57F56AF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Business Opportunities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6354B1-166B-4124-B839-2234C17773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1586706"/>
            <a:ext cx="10515600" cy="3684588"/>
          </a:xfrm>
        </p:spPr>
        <p:txBody>
          <a:bodyPr/>
          <a:lstStyle/>
          <a:p>
            <a:r>
              <a:rPr lang="en-US" sz="1800" dirty="0">
                <a:solidFill>
                  <a:srgbClr val="1F3864"/>
                </a:solidFill>
                <a:latin typeface="Calibri" panose="020F0502020204030204" pitchFamily="34" charset="0"/>
              </a:rPr>
              <a:t>Q4 2021 - Weather and Data Feeds Service and Support – 3 years, plus 2; 1-year options</a:t>
            </a:r>
          </a:p>
          <a:p>
            <a:r>
              <a:rPr lang="en-US" sz="1800" dirty="0">
                <a:solidFill>
                  <a:srgbClr val="1F3864"/>
                </a:solidFill>
                <a:latin typeface="Calibri" panose="020F0502020204030204" pitchFamily="34" charset="0"/>
              </a:rPr>
              <a:t>Q4 2021 - BOE/SAP BOBJ Maintenance &amp; Support – 1 Year, plus 5; 1-year options</a:t>
            </a:r>
          </a:p>
          <a:p>
            <a:r>
              <a:rPr lang="en-US" sz="1800" dirty="0">
                <a:solidFill>
                  <a:srgbClr val="1F3864"/>
                </a:solidFill>
                <a:latin typeface="Calibri" panose="020F0502020204030204" pitchFamily="34" charset="0"/>
              </a:rPr>
              <a:t>Q2 2022 - Hosted Cloud-Based System &amp; Support Services – 3 years, plus 2; 1-year options</a:t>
            </a:r>
          </a:p>
        </p:txBody>
      </p:sp>
    </p:spTree>
    <p:extLst>
      <p:ext uri="{BB962C8B-B14F-4D97-AF65-F5344CB8AC3E}">
        <p14:creationId xmlns:p14="http://schemas.microsoft.com/office/powerpoint/2010/main" val="28455367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7199494" y="2010073"/>
            <a:ext cx="4604876" cy="113877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400" dirty="0">
                <a:solidFill>
                  <a:srgbClr val="00A8E1"/>
                </a:solidFill>
                <a:latin typeface="Gotham-Medium"/>
                <a:cs typeface="Gotham-Medium"/>
              </a:rPr>
              <a:t>Network, Server &amp; Terminal Operations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308616" y="3647599"/>
            <a:ext cx="5080162" cy="2147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A8E1"/>
                </a:solidFill>
                <a:latin typeface="Gotham-Black"/>
                <a:cs typeface="Gotham-Black"/>
              </a:rPr>
              <a:t>Presented By:</a:t>
            </a:r>
          </a:p>
          <a:p>
            <a:pPr>
              <a:lnSpc>
                <a:spcPct val="80000"/>
              </a:lnSpc>
            </a:pPr>
            <a:endParaRPr lang="en-US" dirty="0">
              <a:solidFill>
                <a:srgbClr val="3D4543"/>
              </a:solidFill>
              <a:latin typeface="Open Sans"/>
              <a:cs typeface="Open Sans"/>
            </a:endParaRPr>
          </a:p>
          <a:p>
            <a:pPr>
              <a:lnSpc>
                <a:spcPct val="80000"/>
              </a:lnSpc>
            </a:pPr>
            <a:r>
              <a:rPr lang="en-US" dirty="0">
                <a:solidFill>
                  <a:srgbClr val="3D4543"/>
                </a:solidFill>
                <a:latin typeface="Open Sans"/>
                <a:cs typeface="Open Sans"/>
              </a:rPr>
              <a:t>David Ellis</a:t>
            </a:r>
          </a:p>
          <a:p>
            <a:pPr>
              <a:lnSpc>
                <a:spcPct val="80000"/>
              </a:lnSpc>
            </a:pPr>
            <a:endParaRPr lang="en-US" dirty="0">
              <a:solidFill>
                <a:srgbClr val="3D4543"/>
              </a:solidFill>
              <a:latin typeface="Open Sans"/>
              <a:cs typeface="Open Sans"/>
            </a:endParaRPr>
          </a:p>
          <a:p>
            <a:pPr>
              <a:lnSpc>
                <a:spcPct val="80000"/>
              </a:lnSpc>
            </a:pPr>
            <a:endParaRPr lang="en-US" dirty="0">
              <a:solidFill>
                <a:srgbClr val="3D4543"/>
              </a:solidFill>
              <a:latin typeface="Open Sans"/>
              <a:cs typeface="Open Sans"/>
            </a:endParaRPr>
          </a:p>
          <a:p>
            <a:pPr>
              <a:lnSpc>
                <a:spcPct val="80000"/>
              </a:lnSpc>
            </a:pPr>
            <a:r>
              <a:rPr lang="en-US" dirty="0">
                <a:solidFill>
                  <a:srgbClr val="3D4543"/>
                </a:solidFill>
                <a:latin typeface="Open Sans"/>
                <a:cs typeface="Open Sans"/>
              </a:rPr>
              <a:t>Operations Manager</a:t>
            </a:r>
          </a:p>
          <a:p>
            <a:pPr>
              <a:lnSpc>
                <a:spcPct val="80000"/>
              </a:lnSpc>
            </a:pPr>
            <a:endParaRPr lang="en-US" dirty="0">
              <a:solidFill>
                <a:srgbClr val="3D4543"/>
              </a:solidFill>
              <a:latin typeface="Open Sans"/>
              <a:cs typeface="Open Sans"/>
            </a:endParaRPr>
          </a:p>
          <a:p>
            <a:pPr>
              <a:lnSpc>
                <a:spcPct val="80000"/>
              </a:lnSpc>
            </a:pPr>
            <a:endParaRPr lang="en-US" dirty="0"/>
          </a:p>
          <a:p>
            <a:pPr>
              <a:lnSpc>
                <a:spcPct val="80000"/>
              </a:lnSpc>
            </a:pPr>
            <a:endParaRPr lang="en-US" dirty="0"/>
          </a:p>
        </p:txBody>
      </p:sp>
      <p:pic>
        <p:nvPicPr>
          <p:cNvPr id="15" name="Picture 14" descr="SAN_logo_RGB_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6555" y="89468"/>
            <a:ext cx="2804201" cy="132849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 flipH="1">
            <a:off x="7051483" y="2080190"/>
            <a:ext cx="45719" cy="1059572"/>
          </a:xfrm>
          <a:prstGeom prst="rect">
            <a:avLst/>
          </a:prstGeom>
          <a:solidFill>
            <a:srgbClr val="FEDA0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PP-Meet the Primes Cover2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920" y="0"/>
            <a:ext cx="688848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23325" y="4157219"/>
            <a:ext cx="3428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Gotham-Black"/>
                <a:cs typeface="Gotham-Black"/>
              </a:rPr>
              <a:t>September 21, 2021</a:t>
            </a:r>
          </a:p>
        </p:txBody>
      </p:sp>
    </p:spTree>
    <p:extLst>
      <p:ext uri="{BB962C8B-B14F-4D97-AF65-F5344CB8AC3E}">
        <p14:creationId xmlns:p14="http://schemas.microsoft.com/office/powerpoint/2010/main" val="41400342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C24617-CD33-434F-A416-09A57F56AF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Business Opportunities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6354B1-166B-4124-B839-2234C17773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1586706"/>
            <a:ext cx="10515600" cy="3684588"/>
          </a:xfrm>
        </p:spPr>
        <p:txBody>
          <a:bodyPr/>
          <a:lstStyle/>
          <a:p>
            <a:r>
              <a:rPr lang="en-US" sz="1800" dirty="0">
                <a:solidFill>
                  <a:srgbClr val="1F3864"/>
                </a:solidFill>
                <a:latin typeface="Calibri" panose="020F0502020204030204" pitchFamily="34" charset="0"/>
              </a:rPr>
              <a:t>Q4 2021 - </a:t>
            </a:r>
            <a:r>
              <a:rPr lang="en-US" sz="1800" dirty="0">
                <a:solidFill>
                  <a:srgbClr val="1F386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Uninterruptible Power Supply (UPS) Maintenance Services – 5 years</a:t>
            </a:r>
            <a:endParaRPr lang="en-US" sz="1800" dirty="0">
              <a:solidFill>
                <a:srgbClr val="1F3864"/>
              </a:solidFill>
              <a:latin typeface="Calibri" panose="020F0502020204030204" pitchFamily="34" charset="0"/>
            </a:endParaRPr>
          </a:p>
          <a:p>
            <a:r>
              <a:rPr lang="en-US" sz="1800" dirty="0">
                <a:solidFill>
                  <a:srgbClr val="1F3864"/>
                </a:solidFill>
                <a:latin typeface="Calibri" panose="020F0502020204030204" pitchFamily="34" charset="0"/>
              </a:rPr>
              <a:t>Q1 2022 - </a:t>
            </a:r>
            <a:r>
              <a:rPr lang="en-US" sz="1800" dirty="0">
                <a:solidFill>
                  <a:srgbClr val="1F386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Multi-Functional Devices – 5 years</a:t>
            </a:r>
            <a:endParaRPr lang="en-US" sz="1800" dirty="0">
              <a:solidFill>
                <a:srgbClr val="1F3864"/>
              </a:solidFill>
              <a:latin typeface="Calibri" panose="020F0502020204030204" pitchFamily="34" charset="0"/>
            </a:endParaRPr>
          </a:p>
          <a:p>
            <a:r>
              <a:rPr lang="en-US" sz="1800" dirty="0">
                <a:solidFill>
                  <a:srgbClr val="1F3864"/>
                </a:solidFill>
                <a:latin typeface="Calibri" panose="020F0502020204030204" pitchFamily="34" charset="0"/>
              </a:rPr>
              <a:t>Q1 2022 - </a:t>
            </a:r>
            <a:r>
              <a:rPr lang="en-US" sz="1800" dirty="0">
                <a:solidFill>
                  <a:srgbClr val="1F386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Low Voltage Ready Services – </a:t>
            </a:r>
            <a:r>
              <a:rPr lang="en-US" sz="1800" dirty="0">
                <a:solidFill>
                  <a:srgbClr val="1F3864"/>
                </a:solidFill>
                <a:latin typeface="Calibri" panose="020F0502020204030204" pitchFamily="34" charset="0"/>
              </a:rPr>
              <a:t>3 years, plus 2; 1-year options</a:t>
            </a:r>
            <a:endParaRPr lang="en-US" sz="1800" dirty="0">
              <a:solidFill>
                <a:srgbClr val="1F3864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US" sz="1800" dirty="0">
                <a:solidFill>
                  <a:srgbClr val="1F3864"/>
                </a:solidFill>
                <a:latin typeface="Calibri" panose="020F0502020204030204" pitchFamily="34" charset="0"/>
              </a:rPr>
              <a:t>Q1 2022 - </a:t>
            </a:r>
            <a:r>
              <a:rPr lang="en-US" sz="1800" dirty="0">
                <a:solidFill>
                  <a:srgbClr val="1F386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Server Ready Services – </a:t>
            </a:r>
            <a:r>
              <a:rPr lang="en-US" sz="1800" dirty="0">
                <a:solidFill>
                  <a:srgbClr val="1F3864"/>
                </a:solidFill>
                <a:latin typeface="Calibri" panose="020F0502020204030204" pitchFamily="34" charset="0"/>
              </a:rPr>
              <a:t>3 years, plus 2; 1-year options</a:t>
            </a:r>
            <a:endParaRPr lang="en-US" sz="1800" dirty="0">
              <a:solidFill>
                <a:srgbClr val="1F3864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US" sz="1800" dirty="0">
                <a:solidFill>
                  <a:srgbClr val="1F3864"/>
                </a:solidFill>
                <a:latin typeface="Calibri" panose="020F0502020204030204" pitchFamily="34" charset="0"/>
              </a:rPr>
              <a:t>Q2 2022 - </a:t>
            </a:r>
            <a:r>
              <a:rPr lang="en-US" sz="1800" dirty="0">
                <a:solidFill>
                  <a:srgbClr val="1F386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Network Ready Services – </a:t>
            </a:r>
            <a:r>
              <a:rPr lang="en-US" sz="1800" dirty="0">
                <a:solidFill>
                  <a:srgbClr val="1F3864"/>
                </a:solidFill>
                <a:latin typeface="Calibri" panose="020F0502020204030204" pitchFamily="34" charset="0"/>
              </a:rPr>
              <a:t>3 years, plus 2; 1-year options</a:t>
            </a:r>
          </a:p>
        </p:txBody>
      </p:sp>
    </p:spTree>
    <p:extLst>
      <p:ext uri="{BB962C8B-B14F-4D97-AF65-F5344CB8AC3E}">
        <p14:creationId xmlns:p14="http://schemas.microsoft.com/office/powerpoint/2010/main" val="18840423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76552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3B9B47-8FC7-4454-B273-6448140ABB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01355"/>
            <a:ext cx="10515600" cy="3582367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dirty="0"/>
              <a:t>Contact Information</a:t>
            </a:r>
            <a:br>
              <a:rPr lang="en-US" dirty="0"/>
            </a:br>
            <a:br>
              <a:rPr lang="en-US" sz="2000" dirty="0"/>
            </a:br>
            <a:r>
              <a:rPr lang="en-US" sz="2400" dirty="0"/>
              <a:t>Jessica Bishop, Director – </a:t>
            </a:r>
            <a:r>
              <a:rPr lang="en-US" sz="2400" dirty="0">
                <a:hlinkClick r:id="rId2"/>
              </a:rPr>
              <a:t>jbishop@san.org</a:t>
            </a:r>
            <a:br>
              <a:rPr lang="en-US" sz="2400" dirty="0"/>
            </a:br>
            <a:r>
              <a:rPr lang="en-US" sz="2400" dirty="0"/>
              <a:t>Mukundhan Varadarajan, Senior Manager – </a:t>
            </a:r>
            <a:r>
              <a:rPr lang="en-US" sz="2400" dirty="0">
                <a:hlinkClick r:id="rId3"/>
              </a:rPr>
              <a:t>mvaradar@san.org</a:t>
            </a:r>
            <a:r>
              <a:rPr lang="en-US" sz="2400" dirty="0"/>
              <a:t> </a:t>
            </a:r>
            <a:br>
              <a:rPr lang="en-US" sz="2400" dirty="0"/>
            </a:br>
            <a:r>
              <a:rPr lang="en-US" sz="2400" dirty="0"/>
              <a:t>David Ellis, Operations Manager – </a:t>
            </a:r>
            <a:r>
              <a:rPr lang="en-US" sz="2400" dirty="0">
                <a:hlinkClick r:id="rId4"/>
              </a:rPr>
              <a:t>dellis@san.org</a:t>
            </a:r>
            <a:r>
              <a:rPr lang="en-US" sz="2400" dirty="0"/>
              <a:t> </a:t>
            </a:r>
            <a:br>
              <a:rPr lang="en-US" sz="2400" dirty="0"/>
            </a:br>
            <a:r>
              <a:rPr lang="en-US" sz="2400" dirty="0"/>
              <a:t>John Thomes, Cyber Security Specialist – </a:t>
            </a:r>
            <a:r>
              <a:rPr lang="en-US" sz="2400" dirty="0">
                <a:hlinkClick r:id="rId5"/>
              </a:rPr>
              <a:t>jthomes@san.org</a:t>
            </a:r>
            <a:br>
              <a:rPr lang="en-US" sz="2400" dirty="0"/>
            </a:br>
            <a:r>
              <a:rPr lang="en-US" sz="2400" dirty="0"/>
              <a:t>Christina Vasquez, Senior Management Analyst – </a:t>
            </a:r>
            <a:r>
              <a:rPr lang="en-US" sz="2400" dirty="0">
                <a:hlinkClick r:id="rId6"/>
              </a:rPr>
              <a:t>cvasquez@san.org</a:t>
            </a:r>
            <a:br>
              <a:rPr lang="en-US" sz="2400" dirty="0"/>
            </a:b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516792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7637895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1238</TotalTime>
  <Words>251</Words>
  <Application>Microsoft Office PowerPoint</Application>
  <PresentationFormat>Widescreen</PresentationFormat>
  <Paragraphs>46</Paragraphs>
  <Slides>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Arial</vt:lpstr>
      <vt:lpstr>Calibri</vt:lpstr>
      <vt:lpstr>Gotham-Black</vt:lpstr>
      <vt:lpstr>Gotham-Medium</vt:lpstr>
      <vt:lpstr>Open Sans</vt:lpstr>
      <vt:lpstr>Trebuchet MS</vt:lpstr>
      <vt:lpstr>1_Office Theme</vt:lpstr>
      <vt:lpstr>PowerPoint Presentation</vt:lpstr>
      <vt:lpstr>Agenda</vt:lpstr>
      <vt:lpstr>PowerPoint Presentation</vt:lpstr>
      <vt:lpstr>Business Opportunities</vt:lpstr>
      <vt:lpstr>PowerPoint Presentation</vt:lpstr>
      <vt:lpstr>Business Opportunities</vt:lpstr>
      <vt:lpstr>PowerPoint Presentation</vt:lpstr>
      <vt:lpstr>Contact Information  Jessica Bishop, Director – jbishop@san.org Mukundhan Varadarajan, Senior Manager – mvaradar@san.org  David Ellis, Operations Manager – dellis@san.org  John Thomes, Cyber Security Specialist – jthomes@san.org Christina Vasquez, Senior Management Analyst – cvasquez@san.org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Slide</dc:title>
  <dc:creator>Cristina Lee</dc:creator>
  <cp:lastModifiedBy>Vasquez Christina</cp:lastModifiedBy>
  <cp:revision>62</cp:revision>
  <dcterms:created xsi:type="dcterms:W3CDTF">2020-08-25T21:04:30Z</dcterms:created>
  <dcterms:modified xsi:type="dcterms:W3CDTF">2021-09-13T16:47:59Z</dcterms:modified>
</cp:coreProperties>
</file>