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sldIdLst>
    <p:sldId id="256" r:id="rId2"/>
    <p:sldId id="282" r:id="rId3"/>
    <p:sldId id="283" r:id="rId4"/>
    <p:sldId id="267" r:id="rId5"/>
    <p:sldId id="268" r:id="rId6"/>
    <p:sldId id="287" r:id="rId7"/>
    <p:sldId id="275" r:id="rId8"/>
    <p:sldId id="284" r:id="rId9"/>
    <p:sldId id="277" r:id="rId10"/>
    <p:sldId id="278" r:id="rId11"/>
    <p:sldId id="28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W. Cook" initials="JWC"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B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33" autoAdjust="0"/>
    <p:restoredTop sz="69815" autoAdjust="0"/>
  </p:normalViewPr>
  <p:slideViewPr>
    <p:cSldViewPr snapToGrid="0" snapToObjects="1">
      <p:cViewPr varScale="1">
        <p:scale>
          <a:sx n="89" d="100"/>
          <a:sy n="89" d="100"/>
        </p:scale>
        <p:origin x="1536" y="8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3BCD04-8023-446E-9602-3D1720EC3E11}"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AD7B1EB2-460E-421F-B876-D8296B20F5BC}">
      <dgm:prSet phldrT="[Text]"/>
      <dgm:spPr/>
      <dgm:t>
        <a:bodyPr/>
        <a:lstStyle/>
        <a:p>
          <a:r>
            <a:rPr lang="en-US" dirty="0" smtClean="0"/>
            <a:t>Aircraft Noise Abatement Act</a:t>
          </a:r>
          <a:endParaRPr lang="en-US" dirty="0"/>
        </a:p>
      </dgm:t>
    </dgm:pt>
    <dgm:pt modelId="{C1230EC1-3D16-4C70-9DCC-0F61E898B139}" type="parTrans" cxnId="{107D455C-D74F-4B0F-AB48-701061A820E6}">
      <dgm:prSet/>
      <dgm:spPr/>
      <dgm:t>
        <a:bodyPr/>
        <a:lstStyle/>
        <a:p>
          <a:endParaRPr lang="en-US"/>
        </a:p>
      </dgm:t>
    </dgm:pt>
    <dgm:pt modelId="{32BEAD93-7731-45CF-BEB6-B457A4F9B214}" type="sibTrans" cxnId="{107D455C-D74F-4B0F-AB48-701061A820E6}">
      <dgm:prSet/>
      <dgm:spPr/>
      <dgm:t>
        <a:bodyPr/>
        <a:lstStyle/>
        <a:p>
          <a:endParaRPr lang="en-US"/>
        </a:p>
      </dgm:t>
    </dgm:pt>
    <dgm:pt modelId="{E54E2342-2A46-46B7-BA14-86D4D93040AE}">
      <dgm:prSet phldrT="[Text]"/>
      <dgm:spPr/>
      <dgm:t>
        <a:bodyPr/>
        <a:lstStyle/>
        <a:p>
          <a:r>
            <a:rPr lang="en-US" dirty="0" smtClean="0"/>
            <a:t>49 U.S.C. 44715 – 1968 </a:t>
          </a:r>
          <a:endParaRPr lang="en-US" dirty="0"/>
        </a:p>
      </dgm:t>
    </dgm:pt>
    <dgm:pt modelId="{A8A8913E-6786-4BF5-A6B4-7A7758C56BB5}" type="parTrans" cxnId="{54A2431D-6DE8-431A-8491-CDEA6D73048B}">
      <dgm:prSet/>
      <dgm:spPr/>
      <dgm:t>
        <a:bodyPr/>
        <a:lstStyle/>
        <a:p>
          <a:endParaRPr lang="en-US"/>
        </a:p>
      </dgm:t>
    </dgm:pt>
    <dgm:pt modelId="{BAF6D870-30C6-4E29-B0BC-F7FDF831434D}" type="sibTrans" cxnId="{54A2431D-6DE8-431A-8491-CDEA6D73048B}">
      <dgm:prSet/>
      <dgm:spPr/>
      <dgm:t>
        <a:bodyPr/>
        <a:lstStyle/>
        <a:p>
          <a:endParaRPr lang="en-US"/>
        </a:p>
      </dgm:t>
    </dgm:pt>
    <dgm:pt modelId="{9FCF938A-68EB-4B9A-86DA-C9FD311AAA1C}">
      <dgm:prSet phldrT="[Text]"/>
      <dgm:spPr/>
      <dgm:t>
        <a:bodyPr/>
        <a:lstStyle/>
        <a:p>
          <a:r>
            <a:rPr lang="en-US" dirty="0" smtClean="0"/>
            <a:t>FAA may prescribe standards for measurement and regulation of aircraft noise</a:t>
          </a:r>
        </a:p>
      </dgm:t>
    </dgm:pt>
    <dgm:pt modelId="{99255A00-04C0-4583-B046-46D60689165D}" type="parTrans" cxnId="{6357661D-2393-4E66-8A1B-23867B1DF1CA}">
      <dgm:prSet/>
      <dgm:spPr/>
      <dgm:t>
        <a:bodyPr/>
        <a:lstStyle/>
        <a:p>
          <a:endParaRPr lang="en-US"/>
        </a:p>
      </dgm:t>
    </dgm:pt>
    <dgm:pt modelId="{7379FCB4-CCD7-4044-8522-0A1A9D61C072}" type="sibTrans" cxnId="{6357661D-2393-4E66-8A1B-23867B1DF1CA}">
      <dgm:prSet/>
      <dgm:spPr/>
      <dgm:t>
        <a:bodyPr/>
        <a:lstStyle/>
        <a:p>
          <a:endParaRPr lang="en-US"/>
        </a:p>
      </dgm:t>
    </dgm:pt>
    <dgm:pt modelId="{AA1A4843-E2EE-4442-A923-DAB3E4AA9BED}">
      <dgm:prSet phldrT="[Text]"/>
      <dgm:spPr/>
      <dgm:t>
        <a:bodyPr/>
        <a:lstStyle/>
        <a:p>
          <a:r>
            <a:rPr lang="en-US" dirty="0" smtClean="0"/>
            <a:t>Aviation Safety and Noise Abatement Act</a:t>
          </a:r>
          <a:endParaRPr lang="en-US" dirty="0"/>
        </a:p>
      </dgm:t>
    </dgm:pt>
    <dgm:pt modelId="{882C11D3-6774-426B-81C4-0C4F1CB48021}" type="parTrans" cxnId="{139F103E-FA0E-45E9-9115-910105CBFC67}">
      <dgm:prSet/>
      <dgm:spPr/>
      <dgm:t>
        <a:bodyPr/>
        <a:lstStyle/>
        <a:p>
          <a:endParaRPr lang="en-US"/>
        </a:p>
      </dgm:t>
    </dgm:pt>
    <dgm:pt modelId="{74432A30-05BE-47C2-896A-1B6884C11B5A}" type="sibTrans" cxnId="{139F103E-FA0E-45E9-9115-910105CBFC67}">
      <dgm:prSet/>
      <dgm:spPr/>
      <dgm:t>
        <a:bodyPr/>
        <a:lstStyle/>
        <a:p>
          <a:endParaRPr lang="en-US"/>
        </a:p>
      </dgm:t>
    </dgm:pt>
    <dgm:pt modelId="{CC76E44D-CDE0-4C30-B713-080FC9C3E95E}">
      <dgm:prSet phldrT="[Text]"/>
      <dgm:spPr/>
      <dgm:t>
        <a:bodyPr/>
        <a:lstStyle/>
        <a:p>
          <a:r>
            <a:rPr lang="fr-FR" dirty="0" smtClean="0"/>
            <a:t>ASNA – 49 U.S.C. 47501 et </a:t>
          </a:r>
          <a:r>
            <a:rPr lang="fr-FR" dirty="0" err="1" smtClean="0"/>
            <a:t>seq</a:t>
          </a:r>
          <a:r>
            <a:rPr lang="fr-FR" dirty="0" smtClean="0"/>
            <a:t>. – 1978  </a:t>
          </a:r>
          <a:endParaRPr lang="en-US" dirty="0"/>
        </a:p>
      </dgm:t>
    </dgm:pt>
    <dgm:pt modelId="{D6668B30-D6F7-4E1B-BC9C-6F04587DB4A0}" type="parTrans" cxnId="{2D34CA18-6179-40A2-AB61-21D508E622E9}">
      <dgm:prSet/>
      <dgm:spPr/>
      <dgm:t>
        <a:bodyPr/>
        <a:lstStyle/>
        <a:p>
          <a:endParaRPr lang="en-US"/>
        </a:p>
      </dgm:t>
    </dgm:pt>
    <dgm:pt modelId="{E97A6A14-2626-4F14-8ADA-AE477A77E815}" type="sibTrans" cxnId="{2D34CA18-6179-40A2-AB61-21D508E622E9}">
      <dgm:prSet/>
      <dgm:spPr/>
      <dgm:t>
        <a:bodyPr/>
        <a:lstStyle/>
        <a:p>
          <a:endParaRPr lang="en-US"/>
        </a:p>
      </dgm:t>
    </dgm:pt>
    <dgm:pt modelId="{FE0F1166-EA8D-4E04-B157-BFD15F6E277A}">
      <dgm:prSet phldrT="[Text]"/>
      <dgm:spPr/>
      <dgm:t>
        <a:bodyPr/>
        <a:lstStyle/>
        <a:p>
          <a:r>
            <a:rPr lang="en-US" dirty="0" smtClean="0"/>
            <a:t>FAA may regulate “air noise compatibility planning”</a:t>
          </a:r>
          <a:endParaRPr lang="en-US" dirty="0"/>
        </a:p>
      </dgm:t>
    </dgm:pt>
    <dgm:pt modelId="{203D7452-5E5E-4A8D-8FC2-E0D728C9B6DE}" type="parTrans" cxnId="{1FFBD6C0-9B22-4F69-B294-4999399523FD}">
      <dgm:prSet/>
      <dgm:spPr/>
      <dgm:t>
        <a:bodyPr/>
        <a:lstStyle/>
        <a:p>
          <a:endParaRPr lang="en-US"/>
        </a:p>
      </dgm:t>
    </dgm:pt>
    <dgm:pt modelId="{26F200D1-AC59-4D7D-9209-C1820DAA525A}" type="sibTrans" cxnId="{1FFBD6C0-9B22-4F69-B294-4999399523FD}">
      <dgm:prSet/>
      <dgm:spPr/>
      <dgm:t>
        <a:bodyPr/>
        <a:lstStyle/>
        <a:p>
          <a:endParaRPr lang="en-US"/>
        </a:p>
      </dgm:t>
    </dgm:pt>
    <dgm:pt modelId="{8A259D00-5EDC-4AD1-B757-82C3F2909389}">
      <dgm:prSet phldrT="[Text]"/>
      <dgm:spPr/>
      <dgm:t>
        <a:bodyPr/>
        <a:lstStyle/>
        <a:p>
          <a:r>
            <a:rPr lang="en-US" dirty="0" smtClean="0"/>
            <a:t>Airport Noise and Capacity Act</a:t>
          </a:r>
          <a:endParaRPr lang="en-US" dirty="0"/>
        </a:p>
      </dgm:t>
    </dgm:pt>
    <dgm:pt modelId="{DAA0B33D-0D99-4DEB-BFF3-A219971EAED7}" type="parTrans" cxnId="{371E5C7A-5973-40DD-BDD0-E2E7F1060C76}">
      <dgm:prSet/>
      <dgm:spPr/>
      <dgm:t>
        <a:bodyPr/>
        <a:lstStyle/>
        <a:p>
          <a:endParaRPr lang="en-US"/>
        </a:p>
      </dgm:t>
    </dgm:pt>
    <dgm:pt modelId="{9CC03B2E-1953-42C8-AEED-EF25B15464C5}" type="sibTrans" cxnId="{371E5C7A-5973-40DD-BDD0-E2E7F1060C76}">
      <dgm:prSet/>
      <dgm:spPr/>
      <dgm:t>
        <a:bodyPr/>
        <a:lstStyle/>
        <a:p>
          <a:endParaRPr lang="en-US"/>
        </a:p>
      </dgm:t>
    </dgm:pt>
    <dgm:pt modelId="{08574EDF-A2C4-4285-B333-6C6918007272}">
      <dgm:prSet phldrT="[Text]"/>
      <dgm:spPr/>
      <dgm:t>
        <a:bodyPr/>
        <a:lstStyle/>
        <a:p>
          <a:r>
            <a:rPr lang="fr-FR" dirty="0" smtClean="0"/>
            <a:t>ANCA – 49 U.S.C. 47521 et </a:t>
          </a:r>
          <a:r>
            <a:rPr lang="fr-FR" dirty="0" err="1" smtClean="0"/>
            <a:t>seq</a:t>
          </a:r>
          <a:r>
            <a:rPr lang="fr-FR" dirty="0" smtClean="0"/>
            <a:t>. – 1990 </a:t>
          </a:r>
          <a:endParaRPr lang="en-US" dirty="0"/>
        </a:p>
      </dgm:t>
    </dgm:pt>
    <dgm:pt modelId="{7422E82E-94CD-4A3D-885E-F359E8104108}" type="parTrans" cxnId="{153476F4-D6DC-4C66-B6C0-308F35EEFE60}">
      <dgm:prSet/>
      <dgm:spPr/>
      <dgm:t>
        <a:bodyPr/>
        <a:lstStyle/>
        <a:p>
          <a:endParaRPr lang="en-US"/>
        </a:p>
      </dgm:t>
    </dgm:pt>
    <dgm:pt modelId="{EF890BC1-FCD7-4D76-9BD0-A91CDC839517}" type="sibTrans" cxnId="{153476F4-D6DC-4C66-B6C0-308F35EEFE60}">
      <dgm:prSet/>
      <dgm:spPr/>
      <dgm:t>
        <a:bodyPr/>
        <a:lstStyle/>
        <a:p>
          <a:endParaRPr lang="en-US"/>
        </a:p>
      </dgm:t>
    </dgm:pt>
    <dgm:pt modelId="{1BC57E74-DBF2-4130-B150-3C98E917D960}">
      <dgm:prSet phldrT="[Text]"/>
      <dgm:spPr/>
      <dgm:t>
        <a:bodyPr/>
        <a:lstStyle/>
        <a:p>
          <a:r>
            <a:rPr lang="en-US" dirty="0" smtClean="0"/>
            <a:t>Phase-out of Stage 2 aircraft &gt; 75,000 pounds</a:t>
          </a:r>
          <a:endParaRPr lang="en-US" dirty="0"/>
        </a:p>
      </dgm:t>
    </dgm:pt>
    <dgm:pt modelId="{F8E88AE6-1A58-4098-9B03-1DDC0AC0711E}" type="parTrans" cxnId="{84FE605A-7D65-4416-B29B-F1F2E6C0D139}">
      <dgm:prSet/>
      <dgm:spPr/>
      <dgm:t>
        <a:bodyPr/>
        <a:lstStyle/>
        <a:p>
          <a:endParaRPr lang="en-US"/>
        </a:p>
      </dgm:t>
    </dgm:pt>
    <dgm:pt modelId="{6BDCD6C2-477C-4C72-83DB-E69E37C2AEA5}" type="sibTrans" cxnId="{84FE605A-7D65-4416-B29B-F1F2E6C0D139}">
      <dgm:prSet/>
      <dgm:spPr/>
      <dgm:t>
        <a:bodyPr/>
        <a:lstStyle/>
        <a:p>
          <a:endParaRPr lang="en-US"/>
        </a:p>
      </dgm:t>
    </dgm:pt>
    <dgm:pt modelId="{89E35EB2-F5A8-436F-A83D-9112F70DF5E8}">
      <dgm:prSet phldrT="[Text]"/>
      <dgm:spPr/>
      <dgm:t>
        <a:bodyPr/>
        <a:lstStyle/>
        <a:p>
          <a:r>
            <a:rPr lang="en-US" dirty="0" smtClean="0"/>
            <a:t>FAA may fund airport projects in an approved noise compatibility program</a:t>
          </a:r>
          <a:endParaRPr lang="en-US" dirty="0"/>
        </a:p>
      </dgm:t>
    </dgm:pt>
    <dgm:pt modelId="{F4E97191-D1D4-448D-BF01-E07CF963C9DB}" type="parTrans" cxnId="{22411B79-D474-4E46-B1A4-9934F0DDB289}">
      <dgm:prSet/>
      <dgm:spPr/>
      <dgm:t>
        <a:bodyPr/>
        <a:lstStyle/>
        <a:p>
          <a:endParaRPr lang="en-US"/>
        </a:p>
      </dgm:t>
    </dgm:pt>
    <dgm:pt modelId="{F1152205-DBBF-49FE-B15A-C7A4F0DDD0CF}" type="sibTrans" cxnId="{22411B79-D474-4E46-B1A4-9934F0DDB289}">
      <dgm:prSet/>
      <dgm:spPr/>
      <dgm:t>
        <a:bodyPr/>
        <a:lstStyle/>
        <a:p>
          <a:endParaRPr lang="en-US"/>
        </a:p>
      </dgm:t>
    </dgm:pt>
    <dgm:pt modelId="{6D5904EA-0D2E-407B-B8DA-39EA72D2A4D7}">
      <dgm:prSet phldrT="[Text]"/>
      <dgm:spPr/>
      <dgm:t>
        <a:bodyPr/>
        <a:lstStyle/>
        <a:p>
          <a:r>
            <a:rPr lang="en-US" dirty="0" smtClean="0"/>
            <a:t>FAA may establish standards for measuring noise impacts</a:t>
          </a:r>
          <a:endParaRPr lang="en-US" dirty="0"/>
        </a:p>
      </dgm:t>
    </dgm:pt>
    <dgm:pt modelId="{4D637D0F-F568-4E1D-B46D-42ABBC87F4FA}" type="parTrans" cxnId="{3E26031E-02F9-43FF-B55D-FC2CA5302373}">
      <dgm:prSet/>
      <dgm:spPr/>
      <dgm:t>
        <a:bodyPr/>
        <a:lstStyle/>
        <a:p>
          <a:endParaRPr lang="en-US"/>
        </a:p>
      </dgm:t>
    </dgm:pt>
    <dgm:pt modelId="{66F33993-3174-4109-A42B-893AF7C9C9ED}" type="sibTrans" cxnId="{3E26031E-02F9-43FF-B55D-FC2CA5302373}">
      <dgm:prSet/>
      <dgm:spPr/>
      <dgm:t>
        <a:bodyPr/>
        <a:lstStyle/>
        <a:p>
          <a:endParaRPr lang="en-US"/>
        </a:p>
      </dgm:t>
    </dgm:pt>
    <dgm:pt modelId="{64AABA67-1D6F-4BB8-97C9-C2A7624F7438}">
      <dgm:prSet phldrT="[Text]"/>
      <dgm:spPr/>
      <dgm:t>
        <a:bodyPr/>
        <a:lstStyle/>
        <a:p>
          <a:r>
            <a:rPr lang="en-US" dirty="0" smtClean="0"/>
            <a:t>Limits on any restrictions of Stage 2 and Stage 3 aircraft</a:t>
          </a:r>
          <a:endParaRPr lang="en-US" dirty="0"/>
        </a:p>
      </dgm:t>
    </dgm:pt>
    <dgm:pt modelId="{C03A6651-582E-4825-8340-DD23C464E315}" type="parTrans" cxnId="{38AA3AB0-0519-44CC-A56E-07CA9C70B0D5}">
      <dgm:prSet/>
      <dgm:spPr/>
      <dgm:t>
        <a:bodyPr/>
        <a:lstStyle/>
        <a:p>
          <a:endParaRPr lang="en-US"/>
        </a:p>
      </dgm:t>
    </dgm:pt>
    <dgm:pt modelId="{C7834969-F46D-4A59-80BC-27D3721CB6D1}" type="sibTrans" cxnId="{38AA3AB0-0519-44CC-A56E-07CA9C70B0D5}">
      <dgm:prSet/>
      <dgm:spPr/>
      <dgm:t>
        <a:bodyPr/>
        <a:lstStyle/>
        <a:p>
          <a:endParaRPr lang="en-US"/>
        </a:p>
      </dgm:t>
    </dgm:pt>
    <dgm:pt modelId="{702F4D22-2173-4E4A-AB95-ED93B91F9D06}">
      <dgm:prSet phldrT="[Text]"/>
      <dgm:spPr/>
      <dgm:t>
        <a:bodyPr/>
        <a:lstStyle/>
        <a:p>
          <a:r>
            <a:rPr lang="en-US" dirty="0" smtClean="0"/>
            <a:t>FAA Modernization and Reform Act </a:t>
          </a:r>
          <a:endParaRPr lang="en-US" dirty="0"/>
        </a:p>
      </dgm:t>
    </dgm:pt>
    <dgm:pt modelId="{9627383B-7A15-46ED-8430-11021B09297E}" type="parTrans" cxnId="{10036A3E-2C50-4560-BAE6-80607807469F}">
      <dgm:prSet/>
      <dgm:spPr/>
      <dgm:t>
        <a:bodyPr/>
        <a:lstStyle/>
        <a:p>
          <a:endParaRPr lang="en-US"/>
        </a:p>
      </dgm:t>
    </dgm:pt>
    <dgm:pt modelId="{3E77CB9C-4018-4F9A-B4E1-9429736AC754}" type="sibTrans" cxnId="{10036A3E-2C50-4560-BAE6-80607807469F}">
      <dgm:prSet/>
      <dgm:spPr/>
      <dgm:t>
        <a:bodyPr/>
        <a:lstStyle/>
        <a:p>
          <a:endParaRPr lang="en-US"/>
        </a:p>
      </dgm:t>
    </dgm:pt>
    <dgm:pt modelId="{25647144-DFC9-42A3-A09B-973D409DFF82}">
      <dgm:prSet phldrT="[Text]"/>
      <dgm:spPr/>
      <dgm:t>
        <a:bodyPr/>
        <a:lstStyle/>
        <a:p>
          <a:r>
            <a:rPr lang="en-US" dirty="0" smtClean="0"/>
            <a:t>P.L. 112-95</a:t>
          </a:r>
          <a:r>
            <a:rPr lang="fr-FR" dirty="0" smtClean="0"/>
            <a:t> – 2012</a:t>
          </a:r>
          <a:endParaRPr lang="en-US" dirty="0"/>
        </a:p>
      </dgm:t>
    </dgm:pt>
    <dgm:pt modelId="{622548D1-C3D6-4ADD-864C-1C263A7FCBE8}" type="parTrans" cxnId="{60EEA8AF-AAC4-48FA-976D-1518F1805CC0}">
      <dgm:prSet/>
      <dgm:spPr/>
      <dgm:t>
        <a:bodyPr/>
        <a:lstStyle/>
        <a:p>
          <a:endParaRPr lang="en-US"/>
        </a:p>
      </dgm:t>
    </dgm:pt>
    <dgm:pt modelId="{4C2AD9C9-508E-443A-A644-750FF4415639}" type="sibTrans" cxnId="{60EEA8AF-AAC4-48FA-976D-1518F1805CC0}">
      <dgm:prSet/>
      <dgm:spPr/>
      <dgm:t>
        <a:bodyPr/>
        <a:lstStyle/>
        <a:p>
          <a:endParaRPr lang="en-US"/>
        </a:p>
      </dgm:t>
    </dgm:pt>
    <dgm:pt modelId="{8EDD8B9B-C58B-424D-B1BB-51DE5CB040AD}">
      <dgm:prSet phldrT="[Text]"/>
      <dgm:spPr/>
      <dgm:t>
        <a:bodyPr/>
        <a:lstStyle/>
        <a:p>
          <a:r>
            <a:rPr lang="en-US" dirty="0" smtClean="0"/>
            <a:t>Ban on almost all Stage 2 aircraft after December 31, 2015</a:t>
          </a:r>
        </a:p>
      </dgm:t>
    </dgm:pt>
    <dgm:pt modelId="{6ACBD51F-20A9-4D5C-973B-89EE3E4FC019}" type="parTrans" cxnId="{A1AADA4E-ECDB-4ABB-8CB6-50469E91F856}">
      <dgm:prSet/>
      <dgm:spPr/>
      <dgm:t>
        <a:bodyPr/>
        <a:lstStyle/>
        <a:p>
          <a:endParaRPr lang="en-US"/>
        </a:p>
      </dgm:t>
    </dgm:pt>
    <dgm:pt modelId="{7A12CFC6-AF13-4A59-A75C-AC8887D6D43E}" type="sibTrans" cxnId="{A1AADA4E-ECDB-4ABB-8CB6-50469E91F856}">
      <dgm:prSet/>
      <dgm:spPr/>
      <dgm:t>
        <a:bodyPr/>
        <a:lstStyle/>
        <a:p>
          <a:endParaRPr lang="en-US"/>
        </a:p>
      </dgm:t>
    </dgm:pt>
    <dgm:pt modelId="{CFE453E6-D0D3-4162-A71C-23898877C925}">
      <dgm:prSet phldrT="[Text]"/>
      <dgm:spPr/>
      <dgm:t>
        <a:bodyPr/>
        <a:lstStyle/>
        <a:p>
          <a:r>
            <a:rPr lang="en-US" dirty="0" smtClean="0"/>
            <a:t>Requires FAA to establish a single system of measuring noise</a:t>
          </a:r>
          <a:endParaRPr lang="en-US" dirty="0"/>
        </a:p>
      </dgm:t>
    </dgm:pt>
    <dgm:pt modelId="{24E76F44-E0DC-4096-AE4C-ED9A10F1064D}" type="parTrans" cxnId="{49DF7E38-77DA-4104-A3F0-9A9F58726B37}">
      <dgm:prSet/>
      <dgm:spPr/>
    </dgm:pt>
    <dgm:pt modelId="{321CD705-FA33-456E-851A-727A73452B62}" type="sibTrans" cxnId="{49DF7E38-77DA-4104-A3F0-9A9F58726B37}">
      <dgm:prSet/>
      <dgm:spPr/>
    </dgm:pt>
    <dgm:pt modelId="{083DCD5B-C950-4569-829E-3A379D12DF44}" type="pres">
      <dgm:prSet presAssocID="{C03BCD04-8023-446E-9602-3D1720EC3E11}" presName="Name0" presStyleCnt="0">
        <dgm:presLayoutVars>
          <dgm:chMax/>
          <dgm:chPref val="3"/>
          <dgm:dir/>
          <dgm:animOne val="branch"/>
          <dgm:animLvl val="lvl"/>
        </dgm:presLayoutVars>
      </dgm:prSet>
      <dgm:spPr/>
      <dgm:t>
        <a:bodyPr/>
        <a:lstStyle/>
        <a:p>
          <a:endParaRPr lang="en-US"/>
        </a:p>
      </dgm:t>
    </dgm:pt>
    <dgm:pt modelId="{7A7FB311-6C3D-4FA4-AF67-75C6B0515C5D}" type="pres">
      <dgm:prSet presAssocID="{AD7B1EB2-460E-421F-B876-D8296B20F5BC}" presName="composite" presStyleCnt="0"/>
      <dgm:spPr/>
    </dgm:pt>
    <dgm:pt modelId="{AE824479-0B73-4BEC-A3C6-9EABB6EB5244}" type="pres">
      <dgm:prSet presAssocID="{AD7B1EB2-460E-421F-B876-D8296B20F5BC}" presName="FirstChild" presStyleLbl="revTx" presStyleIdx="0" presStyleCnt="8" custScaleX="72216" custLinFactNeighborX="6617">
        <dgm:presLayoutVars>
          <dgm:chMax val="0"/>
          <dgm:chPref val="0"/>
          <dgm:bulletEnabled val="1"/>
        </dgm:presLayoutVars>
      </dgm:prSet>
      <dgm:spPr/>
      <dgm:t>
        <a:bodyPr/>
        <a:lstStyle/>
        <a:p>
          <a:endParaRPr lang="en-US"/>
        </a:p>
      </dgm:t>
    </dgm:pt>
    <dgm:pt modelId="{A6378191-15AF-4791-A2E8-F8E100D83BDF}" type="pres">
      <dgm:prSet presAssocID="{AD7B1EB2-460E-421F-B876-D8296B20F5BC}" presName="Parent" presStyleLbl="alignNode1" presStyleIdx="0" presStyleCnt="4" custScaleX="178220" custLinFactNeighborX="18572">
        <dgm:presLayoutVars>
          <dgm:chMax val="3"/>
          <dgm:chPref val="3"/>
          <dgm:bulletEnabled val="1"/>
        </dgm:presLayoutVars>
      </dgm:prSet>
      <dgm:spPr/>
      <dgm:t>
        <a:bodyPr/>
        <a:lstStyle/>
        <a:p>
          <a:endParaRPr lang="en-US"/>
        </a:p>
      </dgm:t>
    </dgm:pt>
    <dgm:pt modelId="{96BDE0A9-1E4F-4407-8E44-640D6D684348}" type="pres">
      <dgm:prSet presAssocID="{AD7B1EB2-460E-421F-B876-D8296B20F5BC}" presName="Accent" presStyleLbl="parChTrans1D1" presStyleIdx="0" presStyleCnt="4" custLinFactNeighborX="-5100"/>
      <dgm:spPr/>
    </dgm:pt>
    <dgm:pt modelId="{7403291D-1AFC-4393-A212-C1D8C33011F5}" type="pres">
      <dgm:prSet presAssocID="{AD7B1EB2-460E-421F-B876-D8296B20F5BC}" presName="Child" presStyleLbl="revTx" presStyleIdx="1" presStyleCnt="8" custScaleY="88071" custLinFactNeighborY="84561">
        <dgm:presLayoutVars>
          <dgm:chMax val="0"/>
          <dgm:chPref val="0"/>
          <dgm:bulletEnabled val="1"/>
        </dgm:presLayoutVars>
      </dgm:prSet>
      <dgm:spPr/>
      <dgm:t>
        <a:bodyPr/>
        <a:lstStyle/>
        <a:p>
          <a:endParaRPr lang="en-US"/>
        </a:p>
      </dgm:t>
    </dgm:pt>
    <dgm:pt modelId="{A9834522-8FC5-44B3-8D8B-27804496362D}" type="pres">
      <dgm:prSet presAssocID="{32BEAD93-7731-45CF-BEB6-B457A4F9B214}" presName="sibTrans" presStyleCnt="0"/>
      <dgm:spPr/>
    </dgm:pt>
    <dgm:pt modelId="{761DE626-600C-40A5-A8B3-E9D61A5CF0CF}" type="pres">
      <dgm:prSet presAssocID="{AA1A4843-E2EE-4442-A923-DAB3E4AA9BED}" presName="composite" presStyleCnt="0"/>
      <dgm:spPr/>
    </dgm:pt>
    <dgm:pt modelId="{1FE65FCB-C184-46A9-AC71-1C0E53EBB15E}" type="pres">
      <dgm:prSet presAssocID="{AA1A4843-E2EE-4442-A923-DAB3E4AA9BED}" presName="FirstChild" presStyleLbl="revTx" presStyleIdx="2" presStyleCnt="8" custScaleX="72140" custLinFactNeighborX="6750" custLinFactNeighborY="-82498">
        <dgm:presLayoutVars>
          <dgm:chMax val="0"/>
          <dgm:chPref val="0"/>
          <dgm:bulletEnabled val="1"/>
        </dgm:presLayoutVars>
      </dgm:prSet>
      <dgm:spPr/>
      <dgm:t>
        <a:bodyPr/>
        <a:lstStyle/>
        <a:p>
          <a:endParaRPr lang="en-US"/>
        </a:p>
      </dgm:t>
    </dgm:pt>
    <dgm:pt modelId="{AF6218BD-F3F1-4FFB-B15C-D6B2EEB3FE8B}" type="pres">
      <dgm:prSet presAssocID="{AA1A4843-E2EE-4442-A923-DAB3E4AA9BED}" presName="Parent" presStyleLbl="alignNode1" presStyleIdx="1" presStyleCnt="4" custScaleX="178679" custLinFactNeighborX="18816" custLinFactNeighborY="-84669">
        <dgm:presLayoutVars>
          <dgm:chMax val="3"/>
          <dgm:chPref val="3"/>
          <dgm:bulletEnabled val="1"/>
        </dgm:presLayoutVars>
      </dgm:prSet>
      <dgm:spPr/>
      <dgm:t>
        <a:bodyPr/>
        <a:lstStyle/>
        <a:p>
          <a:endParaRPr lang="en-US"/>
        </a:p>
      </dgm:t>
    </dgm:pt>
    <dgm:pt modelId="{4FE4D4E3-9D25-43D0-A9A7-CCDFF308603F}" type="pres">
      <dgm:prSet presAssocID="{AA1A4843-E2EE-4442-A923-DAB3E4AA9BED}" presName="Accent" presStyleLbl="parChTrans1D1" presStyleIdx="1" presStyleCnt="4" custLinFactY="-579321" custLinFactNeighborX="-5100" custLinFactNeighborY="-600000"/>
      <dgm:spPr/>
    </dgm:pt>
    <dgm:pt modelId="{7A9CCAEE-FE55-4295-B481-8EDB3B63F277}" type="pres">
      <dgm:prSet presAssocID="{AA1A4843-E2EE-4442-A923-DAB3E4AA9BED}" presName="Child" presStyleLbl="revTx" presStyleIdx="3" presStyleCnt="8" custLinFactY="-37394" custLinFactNeighborY="-100000">
        <dgm:presLayoutVars>
          <dgm:chMax val="0"/>
          <dgm:chPref val="0"/>
          <dgm:bulletEnabled val="1"/>
        </dgm:presLayoutVars>
      </dgm:prSet>
      <dgm:spPr/>
      <dgm:t>
        <a:bodyPr/>
        <a:lstStyle/>
        <a:p>
          <a:endParaRPr lang="en-US"/>
        </a:p>
      </dgm:t>
    </dgm:pt>
    <dgm:pt modelId="{EA9605C0-FDCC-4724-AA37-28B0F6A0ACDE}" type="pres">
      <dgm:prSet presAssocID="{74432A30-05BE-47C2-896A-1B6884C11B5A}" presName="sibTrans" presStyleCnt="0"/>
      <dgm:spPr/>
    </dgm:pt>
    <dgm:pt modelId="{BF53EF96-6ABC-4F9C-847B-89449A4EAFC2}" type="pres">
      <dgm:prSet presAssocID="{8A259D00-5EDC-4AD1-B757-82C3F2909389}" presName="composite" presStyleCnt="0"/>
      <dgm:spPr/>
    </dgm:pt>
    <dgm:pt modelId="{6B9742E1-E010-4B0A-925B-55780AE20320}" type="pres">
      <dgm:prSet presAssocID="{8A259D00-5EDC-4AD1-B757-82C3F2909389}" presName="FirstChild" presStyleLbl="revTx" presStyleIdx="4" presStyleCnt="8" custScaleX="73002" custLinFactNeighborX="7240" custLinFactNeighborY="-84560">
        <dgm:presLayoutVars>
          <dgm:chMax val="0"/>
          <dgm:chPref val="0"/>
          <dgm:bulletEnabled val="1"/>
        </dgm:presLayoutVars>
      </dgm:prSet>
      <dgm:spPr/>
      <dgm:t>
        <a:bodyPr/>
        <a:lstStyle/>
        <a:p>
          <a:endParaRPr lang="en-US"/>
        </a:p>
      </dgm:t>
    </dgm:pt>
    <dgm:pt modelId="{DA80E19C-79E8-4D6A-83D6-1CD744585487}" type="pres">
      <dgm:prSet presAssocID="{8A259D00-5EDC-4AD1-B757-82C3F2909389}" presName="Parent" presStyleLbl="alignNode1" presStyleIdx="2" presStyleCnt="4" custScaleX="177670" custLinFactNeighborX="18816" custLinFactNeighborY="-88788">
        <dgm:presLayoutVars>
          <dgm:chMax val="3"/>
          <dgm:chPref val="3"/>
          <dgm:bulletEnabled val="1"/>
        </dgm:presLayoutVars>
      </dgm:prSet>
      <dgm:spPr/>
      <dgm:t>
        <a:bodyPr/>
        <a:lstStyle/>
        <a:p>
          <a:endParaRPr lang="en-US"/>
        </a:p>
      </dgm:t>
    </dgm:pt>
    <dgm:pt modelId="{53A8FC80-8611-4335-B542-BF30F4E59E32}" type="pres">
      <dgm:prSet presAssocID="{8A259D00-5EDC-4AD1-B757-82C3F2909389}" presName="Accent" presStyleLbl="parChTrans1D1" presStyleIdx="2" presStyleCnt="4" custLinFactY="-600000" custLinFactNeighborX="-5049" custLinFactNeighborY="-639799"/>
      <dgm:spPr/>
    </dgm:pt>
    <dgm:pt modelId="{F7E3A589-9694-4230-98F4-BC447353FC20}" type="pres">
      <dgm:prSet presAssocID="{8A259D00-5EDC-4AD1-B757-82C3F2909389}" presName="Child" presStyleLbl="revTx" presStyleIdx="5" presStyleCnt="8" custScaleY="73468" custLinFactY="-39812" custLinFactNeighborY="-100000">
        <dgm:presLayoutVars>
          <dgm:chMax val="0"/>
          <dgm:chPref val="0"/>
          <dgm:bulletEnabled val="1"/>
        </dgm:presLayoutVars>
      </dgm:prSet>
      <dgm:spPr/>
      <dgm:t>
        <a:bodyPr/>
        <a:lstStyle/>
        <a:p>
          <a:endParaRPr lang="en-US"/>
        </a:p>
      </dgm:t>
    </dgm:pt>
    <dgm:pt modelId="{77CA6500-C7FB-4349-A6F3-3C98BA32F7D6}" type="pres">
      <dgm:prSet presAssocID="{9CC03B2E-1953-42C8-AEED-EF25B15464C5}" presName="sibTrans" presStyleCnt="0"/>
      <dgm:spPr/>
    </dgm:pt>
    <dgm:pt modelId="{DE301118-03FC-4E55-B760-282A51950AA1}" type="pres">
      <dgm:prSet presAssocID="{702F4D22-2173-4E4A-AB95-ED93B91F9D06}" presName="composite" presStyleCnt="0"/>
      <dgm:spPr/>
    </dgm:pt>
    <dgm:pt modelId="{68931218-4B82-4BEC-89E1-C110692CBADE}" type="pres">
      <dgm:prSet presAssocID="{702F4D22-2173-4E4A-AB95-ED93B91F9D06}" presName="FirstChild" presStyleLbl="revTx" presStyleIdx="6" presStyleCnt="8" custScaleX="73002" custLinFactNeighborX="7240" custLinFactNeighborY="-84560">
        <dgm:presLayoutVars>
          <dgm:chMax val="0"/>
          <dgm:chPref val="0"/>
          <dgm:bulletEnabled val="1"/>
        </dgm:presLayoutVars>
      </dgm:prSet>
      <dgm:spPr/>
      <dgm:t>
        <a:bodyPr/>
        <a:lstStyle/>
        <a:p>
          <a:endParaRPr lang="en-US"/>
        </a:p>
      </dgm:t>
    </dgm:pt>
    <dgm:pt modelId="{F9A193FF-D8C8-4DB9-AA84-5DEFD8A41CB4}" type="pres">
      <dgm:prSet presAssocID="{702F4D22-2173-4E4A-AB95-ED93B91F9D06}" presName="Parent" presStyleLbl="alignNode1" presStyleIdx="3" presStyleCnt="4" custScaleX="177670" custLinFactNeighborX="18816" custLinFactNeighborY="-88788">
        <dgm:presLayoutVars>
          <dgm:chMax val="3"/>
          <dgm:chPref val="3"/>
          <dgm:bulletEnabled val="1"/>
        </dgm:presLayoutVars>
      </dgm:prSet>
      <dgm:spPr/>
      <dgm:t>
        <a:bodyPr/>
        <a:lstStyle/>
        <a:p>
          <a:endParaRPr lang="en-US"/>
        </a:p>
      </dgm:t>
    </dgm:pt>
    <dgm:pt modelId="{6EC4CE91-6664-493A-AAFA-2482820BCCD2}" type="pres">
      <dgm:prSet presAssocID="{702F4D22-2173-4E4A-AB95-ED93B91F9D06}" presName="Accent" presStyleLbl="parChTrans1D1" presStyleIdx="3" presStyleCnt="4" custLinFactY="-600000" custLinFactNeighborX="-5049" custLinFactNeighborY="-609560"/>
      <dgm:spPr/>
    </dgm:pt>
    <dgm:pt modelId="{34A2A085-5577-4A07-A233-C67861B22A36}" type="pres">
      <dgm:prSet presAssocID="{702F4D22-2173-4E4A-AB95-ED93B91F9D06}" presName="Child" presStyleLbl="revTx" presStyleIdx="7" presStyleCnt="8" custScaleY="50116" custLinFactNeighborY="-84560">
        <dgm:presLayoutVars>
          <dgm:chMax val="0"/>
          <dgm:chPref val="0"/>
          <dgm:bulletEnabled val="1"/>
        </dgm:presLayoutVars>
      </dgm:prSet>
      <dgm:spPr/>
      <dgm:t>
        <a:bodyPr/>
        <a:lstStyle/>
        <a:p>
          <a:endParaRPr lang="en-US"/>
        </a:p>
      </dgm:t>
    </dgm:pt>
  </dgm:ptLst>
  <dgm:cxnLst>
    <dgm:cxn modelId="{FFD57D49-76C9-4FB8-8BDF-75AD6F1528B0}" type="presOf" srcId="{6D5904EA-0D2E-407B-B8DA-39EA72D2A4D7}" destId="{7A9CCAEE-FE55-4295-B481-8EDB3B63F277}" srcOrd="0" destOrd="2" presId="urn:microsoft.com/office/officeart/2011/layout/TabList"/>
    <dgm:cxn modelId="{2C5FCCB8-A9BF-418D-A5EB-3BC20F3EA013}" type="presOf" srcId="{1BC57E74-DBF2-4130-B150-3C98E917D960}" destId="{F7E3A589-9694-4230-98F4-BC447353FC20}" srcOrd="0" destOrd="0" presId="urn:microsoft.com/office/officeart/2011/layout/TabList"/>
    <dgm:cxn modelId="{49DF7E38-77DA-4104-A3F0-9A9F58726B37}" srcId="{AA1A4843-E2EE-4442-A923-DAB3E4AA9BED}" destId="{CFE453E6-D0D3-4162-A71C-23898877C925}" srcOrd="4" destOrd="0" parTransId="{24E76F44-E0DC-4096-AE4C-ED9A10F1064D}" sibTransId="{321CD705-FA33-456E-851A-727A73452B62}"/>
    <dgm:cxn modelId="{6DBC3EBE-A2E0-4E11-B786-E269414C645D}" type="presOf" srcId="{89E35EB2-F5A8-436F-A83D-9112F70DF5E8}" destId="{7A9CCAEE-FE55-4295-B481-8EDB3B63F277}" srcOrd="0" destOrd="1" presId="urn:microsoft.com/office/officeart/2011/layout/TabList"/>
    <dgm:cxn modelId="{1FFBD6C0-9B22-4F69-B294-4999399523FD}" srcId="{AA1A4843-E2EE-4442-A923-DAB3E4AA9BED}" destId="{FE0F1166-EA8D-4E04-B157-BFD15F6E277A}" srcOrd="1" destOrd="0" parTransId="{203D7452-5E5E-4A8D-8FC2-E0D728C9B6DE}" sibTransId="{26F200D1-AC59-4D7D-9209-C1820DAA525A}"/>
    <dgm:cxn modelId="{153476F4-D6DC-4C66-B6C0-308F35EEFE60}" srcId="{8A259D00-5EDC-4AD1-B757-82C3F2909389}" destId="{08574EDF-A2C4-4285-B333-6C6918007272}" srcOrd="0" destOrd="0" parTransId="{7422E82E-94CD-4A3D-885E-F359E8104108}" sibTransId="{EF890BC1-FCD7-4D76-9BD0-A91CDC839517}"/>
    <dgm:cxn modelId="{BAB64582-3364-44E6-B629-C77310F52075}" type="presOf" srcId="{64AABA67-1D6F-4BB8-97C9-C2A7624F7438}" destId="{F7E3A589-9694-4230-98F4-BC447353FC20}" srcOrd="0" destOrd="1" presId="urn:microsoft.com/office/officeart/2011/layout/TabList"/>
    <dgm:cxn modelId="{10036A3E-2C50-4560-BAE6-80607807469F}" srcId="{C03BCD04-8023-446E-9602-3D1720EC3E11}" destId="{702F4D22-2173-4E4A-AB95-ED93B91F9D06}" srcOrd="3" destOrd="0" parTransId="{9627383B-7A15-46ED-8430-11021B09297E}" sibTransId="{3E77CB9C-4018-4F9A-B4E1-9429736AC754}"/>
    <dgm:cxn modelId="{D11C5279-7532-43A6-B8AA-1F4933013FB7}" type="presOf" srcId="{25647144-DFC9-42A3-A09B-973D409DFF82}" destId="{68931218-4B82-4BEC-89E1-C110692CBADE}" srcOrd="0" destOrd="0" presId="urn:microsoft.com/office/officeart/2011/layout/TabList"/>
    <dgm:cxn modelId="{8CF7247B-AC8D-4FC9-A12E-8342C8AFF319}" type="presOf" srcId="{702F4D22-2173-4E4A-AB95-ED93B91F9D06}" destId="{F9A193FF-D8C8-4DB9-AA84-5DEFD8A41CB4}" srcOrd="0" destOrd="0" presId="urn:microsoft.com/office/officeart/2011/layout/TabList"/>
    <dgm:cxn modelId="{ECA2D724-6432-4DCC-A715-0C6BBB363CA4}" type="presOf" srcId="{AD7B1EB2-460E-421F-B876-D8296B20F5BC}" destId="{A6378191-15AF-4791-A2E8-F8E100D83BDF}" srcOrd="0" destOrd="0" presId="urn:microsoft.com/office/officeart/2011/layout/TabList"/>
    <dgm:cxn modelId="{D3B7118B-E174-4A29-81DF-F16B6BDBEE7E}" type="presOf" srcId="{8EDD8B9B-C58B-424D-B1BB-51DE5CB040AD}" destId="{34A2A085-5577-4A07-A233-C67861B22A36}" srcOrd="0" destOrd="0" presId="urn:microsoft.com/office/officeart/2011/layout/TabList"/>
    <dgm:cxn modelId="{1128B438-D428-45F3-89FC-0A6E58302F19}" type="presOf" srcId="{8A259D00-5EDC-4AD1-B757-82C3F2909389}" destId="{DA80E19C-79E8-4D6A-83D6-1CD744585487}" srcOrd="0" destOrd="0" presId="urn:microsoft.com/office/officeart/2011/layout/TabList"/>
    <dgm:cxn modelId="{809C269F-238D-4776-9910-D921931E3C91}" type="presOf" srcId="{CC76E44D-CDE0-4C30-B713-080FC9C3E95E}" destId="{1FE65FCB-C184-46A9-AC71-1C0E53EBB15E}" srcOrd="0" destOrd="0" presId="urn:microsoft.com/office/officeart/2011/layout/TabList"/>
    <dgm:cxn modelId="{107D455C-D74F-4B0F-AB48-701061A820E6}" srcId="{C03BCD04-8023-446E-9602-3D1720EC3E11}" destId="{AD7B1EB2-460E-421F-B876-D8296B20F5BC}" srcOrd="0" destOrd="0" parTransId="{C1230EC1-3D16-4C70-9DCC-0F61E898B139}" sibTransId="{32BEAD93-7731-45CF-BEB6-B457A4F9B214}"/>
    <dgm:cxn modelId="{54A2431D-6DE8-431A-8491-CDEA6D73048B}" srcId="{AD7B1EB2-460E-421F-B876-D8296B20F5BC}" destId="{E54E2342-2A46-46B7-BA14-86D4D93040AE}" srcOrd="0" destOrd="0" parTransId="{A8A8913E-6786-4BF5-A6B4-7A7758C56BB5}" sibTransId="{BAF6D870-30C6-4E29-B0BC-F7FDF831434D}"/>
    <dgm:cxn modelId="{3E26031E-02F9-43FF-B55D-FC2CA5302373}" srcId="{AA1A4843-E2EE-4442-A923-DAB3E4AA9BED}" destId="{6D5904EA-0D2E-407B-B8DA-39EA72D2A4D7}" srcOrd="3" destOrd="0" parTransId="{4D637D0F-F568-4E1D-B46D-42ABBC87F4FA}" sibTransId="{66F33993-3174-4109-A42B-893AF7C9C9ED}"/>
    <dgm:cxn modelId="{AF93D989-60F3-4C85-9CEC-FA4317E3824E}" type="presOf" srcId="{E54E2342-2A46-46B7-BA14-86D4D93040AE}" destId="{AE824479-0B73-4BEC-A3C6-9EABB6EB5244}" srcOrd="0" destOrd="0" presId="urn:microsoft.com/office/officeart/2011/layout/TabList"/>
    <dgm:cxn modelId="{C89D9EC8-4B08-441C-9D6A-99D159D30D27}" type="presOf" srcId="{FE0F1166-EA8D-4E04-B157-BFD15F6E277A}" destId="{7A9CCAEE-FE55-4295-B481-8EDB3B63F277}" srcOrd="0" destOrd="0" presId="urn:microsoft.com/office/officeart/2011/layout/TabList"/>
    <dgm:cxn modelId="{38AA3AB0-0519-44CC-A56E-07CA9C70B0D5}" srcId="{8A259D00-5EDC-4AD1-B757-82C3F2909389}" destId="{64AABA67-1D6F-4BB8-97C9-C2A7624F7438}" srcOrd="2" destOrd="0" parTransId="{C03A6651-582E-4825-8340-DD23C464E315}" sibTransId="{C7834969-F46D-4A59-80BC-27D3721CB6D1}"/>
    <dgm:cxn modelId="{22411B79-D474-4E46-B1A4-9934F0DDB289}" srcId="{AA1A4843-E2EE-4442-A923-DAB3E4AA9BED}" destId="{89E35EB2-F5A8-436F-A83D-9112F70DF5E8}" srcOrd="2" destOrd="0" parTransId="{F4E97191-D1D4-448D-BF01-E07CF963C9DB}" sibTransId="{F1152205-DBBF-49FE-B15A-C7A4F0DDD0CF}"/>
    <dgm:cxn modelId="{22CBD175-BA0A-4328-A3B9-ED729C097D46}" type="presOf" srcId="{C03BCD04-8023-446E-9602-3D1720EC3E11}" destId="{083DCD5B-C950-4569-829E-3A379D12DF44}" srcOrd="0" destOrd="0" presId="urn:microsoft.com/office/officeart/2011/layout/TabList"/>
    <dgm:cxn modelId="{55EF5AB6-380C-466C-B6BF-BB741F02D53A}" type="presOf" srcId="{CFE453E6-D0D3-4162-A71C-23898877C925}" destId="{7A9CCAEE-FE55-4295-B481-8EDB3B63F277}" srcOrd="0" destOrd="3" presId="urn:microsoft.com/office/officeart/2011/layout/TabList"/>
    <dgm:cxn modelId="{371E5C7A-5973-40DD-BDD0-E2E7F1060C76}" srcId="{C03BCD04-8023-446E-9602-3D1720EC3E11}" destId="{8A259D00-5EDC-4AD1-B757-82C3F2909389}" srcOrd="2" destOrd="0" parTransId="{DAA0B33D-0D99-4DEB-BFF3-A219971EAED7}" sibTransId="{9CC03B2E-1953-42C8-AEED-EF25B15464C5}"/>
    <dgm:cxn modelId="{2D34CA18-6179-40A2-AB61-21D508E622E9}" srcId="{AA1A4843-E2EE-4442-A923-DAB3E4AA9BED}" destId="{CC76E44D-CDE0-4C30-B713-080FC9C3E95E}" srcOrd="0" destOrd="0" parTransId="{D6668B30-D6F7-4E1B-BC9C-6F04587DB4A0}" sibTransId="{E97A6A14-2626-4F14-8ADA-AE477A77E815}"/>
    <dgm:cxn modelId="{60EEA8AF-AAC4-48FA-976D-1518F1805CC0}" srcId="{702F4D22-2173-4E4A-AB95-ED93B91F9D06}" destId="{25647144-DFC9-42A3-A09B-973D409DFF82}" srcOrd="0" destOrd="0" parTransId="{622548D1-C3D6-4ADD-864C-1C263A7FCBE8}" sibTransId="{4C2AD9C9-508E-443A-A644-750FF4415639}"/>
    <dgm:cxn modelId="{6357661D-2393-4E66-8A1B-23867B1DF1CA}" srcId="{AD7B1EB2-460E-421F-B876-D8296B20F5BC}" destId="{9FCF938A-68EB-4B9A-86DA-C9FD311AAA1C}" srcOrd="1" destOrd="0" parTransId="{99255A00-04C0-4583-B046-46D60689165D}" sibTransId="{7379FCB4-CCD7-4044-8522-0A1A9D61C072}"/>
    <dgm:cxn modelId="{F9D31A78-0D2C-4380-AC46-835468EDEF00}" type="presOf" srcId="{9FCF938A-68EB-4B9A-86DA-C9FD311AAA1C}" destId="{7403291D-1AFC-4393-A212-C1D8C33011F5}" srcOrd="0" destOrd="0" presId="urn:microsoft.com/office/officeart/2011/layout/TabList"/>
    <dgm:cxn modelId="{139F103E-FA0E-45E9-9115-910105CBFC67}" srcId="{C03BCD04-8023-446E-9602-3D1720EC3E11}" destId="{AA1A4843-E2EE-4442-A923-DAB3E4AA9BED}" srcOrd="1" destOrd="0" parTransId="{882C11D3-6774-426B-81C4-0C4F1CB48021}" sibTransId="{74432A30-05BE-47C2-896A-1B6884C11B5A}"/>
    <dgm:cxn modelId="{A1AADA4E-ECDB-4ABB-8CB6-50469E91F856}" srcId="{702F4D22-2173-4E4A-AB95-ED93B91F9D06}" destId="{8EDD8B9B-C58B-424D-B1BB-51DE5CB040AD}" srcOrd="1" destOrd="0" parTransId="{6ACBD51F-20A9-4D5C-973B-89EE3E4FC019}" sibTransId="{7A12CFC6-AF13-4A59-A75C-AC8887D6D43E}"/>
    <dgm:cxn modelId="{A3BBD72A-3AB8-4506-B5FE-BB3EA6A3BE97}" type="presOf" srcId="{AA1A4843-E2EE-4442-A923-DAB3E4AA9BED}" destId="{AF6218BD-F3F1-4FFB-B15C-D6B2EEB3FE8B}" srcOrd="0" destOrd="0" presId="urn:microsoft.com/office/officeart/2011/layout/TabList"/>
    <dgm:cxn modelId="{8DDFDC02-E1AD-4F38-B1A0-D43BCD4E37FF}" type="presOf" srcId="{08574EDF-A2C4-4285-B333-6C6918007272}" destId="{6B9742E1-E010-4B0A-925B-55780AE20320}" srcOrd="0" destOrd="0" presId="urn:microsoft.com/office/officeart/2011/layout/TabList"/>
    <dgm:cxn modelId="{84FE605A-7D65-4416-B29B-F1F2E6C0D139}" srcId="{8A259D00-5EDC-4AD1-B757-82C3F2909389}" destId="{1BC57E74-DBF2-4130-B150-3C98E917D960}" srcOrd="1" destOrd="0" parTransId="{F8E88AE6-1A58-4098-9B03-1DDC0AC0711E}" sibTransId="{6BDCD6C2-477C-4C72-83DB-E69E37C2AEA5}"/>
    <dgm:cxn modelId="{13BBADE9-C236-4D5D-BE7B-F14C9EA95495}" type="presParOf" srcId="{083DCD5B-C950-4569-829E-3A379D12DF44}" destId="{7A7FB311-6C3D-4FA4-AF67-75C6B0515C5D}" srcOrd="0" destOrd="0" presId="urn:microsoft.com/office/officeart/2011/layout/TabList"/>
    <dgm:cxn modelId="{AB54A7AB-7576-4E44-AACD-8DDBFE07D277}" type="presParOf" srcId="{7A7FB311-6C3D-4FA4-AF67-75C6B0515C5D}" destId="{AE824479-0B73-4BEC-A3C6-9EABB6EB5244}" srcOrd="0" destOrd="0" presId="urn:microsoft.com/office/officeart/2011/layout/TabList"/>
    <dgm:cxn modelId="{A13B0373-976D-4344-8746-CAF689CBC946}" type="presParOf" srcId="{7A7FB311-6C3D-4FA4-AF67-75C6B0515C5D}" destId="{A6378191-15AF-4791-A2E8-F8E100D83BDF}" srcOrd="1" destOrd="0" presId="urn:microsoft.com/office/officeart/2011/layout/TabList"/>
    <dgm:cxn modelId="{909AF9EB-B68C-4020-A366-EC8C4ECBD5FA}" type="presParOf" srcId="{7A7FB311-6C3D-4FA4-AF67-75C6B0515C5D}" destId="{96BDE0A9-1E4F-4407-8E44-640D6D684348}" srcOrd="2" destOrd="0" presId="urn:microsoft.com/office/officeart/2011/layout/TabList"/>
    <dgm:cxn modelId="{5681C46A-2190-4F8B-AD73-A51967014B87}" type="presParOf" srcId="{083DCD5B-C950-4569-829E-3A379D12DF44}" destId="{7403291D-1AFC-4393-A212-C1D8C33011F5}" srcOrd="1" destOrd="0" presId="urn:microsoft.com/office/officeart/2011/layout/TabList"/>
    <dgm:cxn modelId="{8561EAC5-98D9-4CF0-8D67-5D468A4153D3}" type="presParOf" srcId="{083DCD5B-C950-4569-829E-3A379D12DF44}" destId="{A9834522-8FC5-44B3-8D8B-27804496362D}" srcOrd="2" destOrd="0" presId="urn:microsoft.com/office/officeart/2011/layout/TabList"/>
    <dgm:cxn modelId="{D9853AEE-678B-4A38-90BB-D7CAB26584FB}" type="presParOf" srcId="{083DCD5B-C950-4569-829E-3A379D12DF44}" destId="{761DE626-600C-40A5-A8B3-E9D61A5CF0CF}" srcOrd="3" destOrd="0" presId="urn:microsoft.com/office/officeart/2011/layout/TabList"/>
    <dgm:cxn modelId="{13F73F8F-6A5B-4615-A043-483E2AE86233}" type="presParOf" srcId="{761DE626-600C-40A5-A8B3-E9D61A5CF0CF}" destId="{1FE65FCB-C184-46A9-AC71-1C0E53EBB15E}" srcOrd="0" destOrd="0" presId="urn:microsoft.com/office/officeart/2011/layout/TabList"/>
    <dgm:cxn modelId="{AE0A8CFE-E280-49E4-B7BF-06D6C2255C55}" type="presParOf" srcId="{761DE626-600C-40A5-A8B3-E9D61A5CF0CF}" destId="{AF6218BD-F3F1-4FFB-B15C-D6B2EEB3FE8B}" srcOrd="1" destOrd="0" presId="urn:microsoft.com/office/officeart/2011/layout/TabList"/>
    <dgm:cxn modelId="{32439BFC-3340-40B1-AA4E-C223DC572E0B}" type="presParOf" srcId="{761DE626-600C-40A5-A8B3-E9D61A5CF0CF}" destId="{4FE4D4E3-9D25-43D0-A9A7-CCDFF308603F}" srcOrd="2" destOrd="0" presId="urn:microsoft.com/office/officeart/2011/layout/TabList"/>
    <dgm:cxn modelId="{AB53EBA0-FEF5-4487-B4D6-AA9ACE0FB364}" type="presParOf" srcId="{083DCD5B-C950-4569-829E-3A379D12DF44}" destId="{7A9CCAEE-FE55-4295-B481-8EDB3B63F277}" srcOrd="4" destOrd="0" presId="urn:microsoft.com/office/officeart/2011/layout/TabList"/>
    <dgm:cxn modelId="{5741AFC8-BD79-4F34-ADC1-10FA98BED256}" type="presParOf" srcId="{083DCD5B-C950-4569-829E-3A379D12DF44}" destId="{EA9605C0-FDCC-4724-AA37-28B0F6A0ACDE}" srcOrd="5" destOrd="0" presId="urn:microsoft.com/office/officeart/2011/layout/TabList"/>
    <dgm:cxn modelId="{46BA2220-64B5-43FC-85CD-A0CEB9C3D974}" type="presParOf" srcId="{083DCD5B-C950-4569-829E-3A379D12DF44}" destId="{BF53EF96-6ABC-4F9C-847B-89449A4EAFC2}" srcOrd="6" destOrd="0" presId="urn:microsoft.com/office/officeart/2011/layout/TabList"/>
    <dgm:cxn modelId="{272CDFD3-FD1A-4324-8E36-3AB1E40EB68D}" type="presParOf" srcId="{BF53EF96-6ABC-4F9C-847B-89449A4EAFC2}" destId="{6B9742E1-E010-4B0A-925B-55780AE20320}" srcOrd="0" destOrd="0" presId="urn:microsoft.com/office/officeart/2011/layout/TabList"/>
    <dgm:cxn modelId="{5827108A-B83A-49A0-9952-8C3F4431A276}" type="presParOf" srcId="{BF53EF96-6ABC-4F9C-847B-89449A4EAFC2}" destId="{DA80E19C-79E8-4D6A-83D6-1CD744585487}" srcOrd="1" destOrd="0" presId="urn:microsoft.com/office/officeart/2011/layout/TabList"/>
    <dgm:cxn modelId="{1B2F80BE-A527-42EA-A600-CDE2509F589E}" type="presParOf" srcId="{BF53EF96-6ABC-4F9C-847B-89449A4EAFC2}" destId="{53A8FC80-8611-4335-B542-BF30F4E59E32}" srcOrd="2" destOrd="0" presId="urn:microsoft.com/office/officeart/2011/layout/TabList"/>
    <dgm:cxn modelId="{6CA3E280-2DD4-44B7-9155-B824AD9672AD}" type="presParOf" srcId="{083DCD5B-C950-4569-829E-3A379D12DF44}" destId="{F7E3A589-9694-4230-98F4-BC447353FC20}" srcOrd="7" destOrd="0" presId="urn:microsoft.com/office/officeart/2011/layout/TabList"/>
    <dgm:cxn modelId="{ACBD6CB4-FFDD-456B-9E11-CA09B55133AD}" type="presParOf" srcId="{083DCD5B-C950-4569-829E-3A379D12DF44}" destId="{77CA6500-C7FB-4349-A6F3-3C98BA32F7D6}" srcOrd="8" destOrd="0" presId="urn:microsoft.com/office/officeart/2011/layout/TabList"/>
    <dgm:cxn modelId="{2B462B73-00C0-4E68-AA75-4C7CE6106C34}" type="presParOf" srcId="{083DCD5B-C950-4569-829E-3A379D12DF44}" destId="{DE301118-03FC-4E55-B760-282A51950AA1}" srcOrd="9" destOrd="0" presId="urn:microsoft.com/office/officeart/2011/layout/TabList"/>
    <dgm:cxn modelId="{1B9C7E73-5227-4042-A44D-E9D06A3C330C}" type="presParOf" srcId="{DE301118-03FC-4E55-B760-282A51950AA1}" destId="{68931218-4B82-4BEC-89E1-C110692CBADE}" srcOrd="0" destOrd="0" presId="urn:microsoft.com/office/officeart/2011/layout/TabList"/>
    <dgm:cxn modelId="{60CBB734-3DDF-40D4-928A-0E15FEA98DF5}" type="presParOf" srcId="{DE301118-03FC-4E55-B760-282A51950AA1}" destId="{F9A193FF-D8C8-4DB9-AA84-5DEFD8A41CB4}" srcOrd="1" destOrd="0" presId="urn:microsoft.com/office/officeart/2011/layout/TabList"/>
    <dgm:cxn modelId="{7FFCE0B0-6DDE-45C6-9DDF-FD0C7592580B}" type="presParOf" srcId="{DE301118-03FC-4E55-B760-282A51950AA1}" destId="{6EC4CE91-6664-493A-AAFA-2482820BCCD2}" srcOrd="2" destOrd="0" presId="urn:microsoft.com/office/officeart/2011/layout/TabList"/>
    <dgm:cxn modelId="{B5C4FC10-C61F-4947-ACAF-E308DF5B6BD8}" type="presParOf" srcId="{083DCD5B-C950-4569-829E-3A379D12DF44}" destId="{34A2A085-5577-4A07-A233-C67861B22A36}" srcOrd="10"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3BCD04-8023-446E-9602-3D1720EC3E11}"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AD7B1EB2-460E-421F-B876-D8296B20F5BC}">
      <dgm:prSet phldrT="[Text]"/>
      <dgm:spPr/>
      <dgm:t>
        <a:bodyPr/>
        <a:lstStyle/>
        <a:p>
          <a:r>
            <a:rPr lang="en-US" dirty="0" smtClean="0"/>
            <a:t>Aircraft Type and Airworthiness Certification </a:t>
          </a:r>
          <a:endParaRPr lang="en-US" dirty="0"/>
        </a:p>
      </dgm:t>
    </dgm:pt>
    <dgm:pt modelId="{C1230EC1-3D16-4C70-9DCC-0F61E898B139}" type="parTrans" cxnId="{107D455C-D74F-4B0F-AB48-701061A820E6}">
      <dgm:prSet/>
      <dgm:spPr/>
      <dgm:t>
        <a:bodyPr/>
        <a:lstStyle/>
        <a:p>
          <a:endParaRPr lang="en-US"/>
        </a:p>
      </dgm:t>
    </dgm:pt>
    <dgm:pt modelId="{32BEAD93-7731-45CF-BEB6-B457A4F9B214}" type="sibTrans" cxnId="{107D455C-D74F-4B0F-AB48-701061A820E6}">
      <dgm:prSet/>
      <dgm:spPr/>
      <dgm:t>
        <a:bodyPr/>
        <a:lstStyle/>
        <a:p>
          <a:endParaRPr lang="en-US"/>
        </a:p>
      </dgm:t>
    </dgm:pt>
    <dgm:pt modelId="{E54E2342-2A46-46B7-BA14-86D4D93040AE}">
      <dgm:prSet phldrT="[Text]"/>
      <dgm:spPr/>
      <dgm:t>
        <a:bodyPr/>
        <a:lstStyle/>
        <a:p>
          <a:r>
            <a:rPr lang="en-US" dirty="0" smtClean="0"/>
            <a:t>Part 36 Noise Standards – 1969, as amended </a:t>
          </a:r>
          <a:endParaRPr lang="en-US" dirty="0"/>
        </a:p>
      </dgm:t>
    </dgm:pt>
    <dgm:pt modelId="{A8A8913E-6786-4BF5-A6B4-7A7758C56BB5}" type="parTrans" cxnId="{54A2431D-6DE8-431A-8491-CDEA6D73048B}">
      <dgm:prSet/>
      <dgm:spPr/>
      <dgm:t>
        <a:bodyPr/>
        <a:lstStyle/>
        <a:p>
          <a:endParaRPr lang="en-US"/>
        </a:p>
      </dgm:t>
    </dgm:pt>
    <dgm:pt modelId="{BAF6D870-30C6-4E29-B0BC-F7FDF831434D}" type="sibTrans" cxnId="{54A2431D-6DE8-431A-8491-CDEA6D73048B}">
      <dgm:prSet/>
      <dgm:spPr/>
      <dgm:t>
        <a:bodyPr/>
        <a:lstStyle/>
        <a:p>
          <a:endParaRPr lang="en-US"/>
        </a:p>
      </dgm:t>
    </dgm:pt>
    <dgm:pt modelId="{9FCF938A-68EB-4B9A-86DA-C9FD311AAA1C}">
      <dgm:prSet phldrT="[Text]"/>
      <dgm:spPr/>
      <dgm:t>
        <a:bodyPr/>
        <a:lstStyle/>
        <a:p>
          <a:r>
            <a:rPr lang="en-US" dirty="0" smtClean="0"/>
            <a:t>Provides process for determining aircraft noise levels</a:t>
          </a:r>
        </a:p>
      </dgm:t>
    </dgm:pt>
    <dgm:pt modelId="{99255A00-04C0-4583-B046-46D60689165D}" type="parTrans" cxnId="{6357661D-2393-4E66-8A1B-23867B1DF1CA}">
      <dgm:prSet/>
      <dgm:spPr/>
      <dgm:t>
        <a:bodyPr/>
        <a:lstStyle/>
        <a:p>
          <a:endParaRPr lang="en-US"/>
        </a:p>
      </dgm:t>
    </dgm:pt>
    <dgm:pt modelId="{7379FCB4-CCD7-4044-8522-0A1A9D61C072}" type="sibTrans" cxnId="{6357661D-2393-4E66-8A1B-23867B1DF1CA}">
      <dgm:prSet/>
      <dgm:spPr/>
      <dgm:t>
        <a:bodyPr/>
        <a:lstStyle/>
        <a:p>
          <a:endParaRPr lang="en-US"/>
        </a:p>
      </dgm:t>
    </dgm:pt>
    <dgm:pt modelId="{AA1A4843-E2EE-4442-A923-DAB3E4AA9BED}">
      <dgm:prSet phldrT="[Text]"/>
      <dgm:spPr/>
      <dgm:t>
        <a:bodyPr/>
        <a:lstStyle/>
        <a:p>
          <a:r>
            <a:rPr lang="en-US" dirty="0" smtClean="0"/>
            <a:t>Operating Noise Limits</a:t>
          </a:r>
          <a:endParaRPr lang="en-US" dirty="0"/>
        </a:p>
      </dgm:t>
    </dgm:pt>
    <dgm:pt modelId="{882C11D3-6774-426B-81C4-0C4F1CB48021}" type="parTrans" cxnId="{139F103E-FA0E-45E9-9115-910105CBFC67}">
      <dgm:prSet/>
      <dgm:spPr/>
      <dgm:t>
        <a:bodyPr/>
        <a:lstStyle/>
        <a:p>
          <a:endParaRPr lang="en-US"/>
        </a:p>
      </dgm:t>
    </dgm:pt>
    <dgm:pt modelId="{74432A30-05BE-47C2-896A-1B6884C11B5A}" type="sibTrans" cxnId="{139F103E-FA0E-45E9-9115-910105CBFC67}">
      <dgm:prSet/>
      <dgm:spPr/>
      <dgm:t>
        <a:bodyPr/>
        <a:lstStyle/>
        <a:p>
          <a:endParaRPr lang="en-US"/>
        </a:p>
      </dgm:t>
    </dgm:pt>
    <dgm:pt modelId="{CC76E44D-CDE0-4C30-B713-080FC9C3E95E}">
      <dgm:prSet phldrT="[Text]"/>
      <dgm:spPr/>
      <dgm:t>
        <a:bodyPr/>
        <a:lstStyle/>
        <a:p>
          <a:r>
            <a:rPr lang="fr-FR" dirty="0" smtClean="0"/>
            <a:t>Part 91, </a:t>
          </a:r>
          <a:r>
            <a:rPr lang="fr-FR" dirty="0" err="1" smtClean="0"/>
            <a:t>Subpart</a:t>
          </a:r>
          <a:r>
            <a:rPr lang="fr-FR" dirty="0" smtClean="0"/>
            <a:t> I – 1976, as </a:t>
          </a:r>
          <a:r>
            <a:rPr lang="fr-FR" dirty="0" err="1" smtClean="0"/>
            <a:t>amended</a:t>
          </a:r>
          <a:r>
            <a:rPr lang="fr-FR" dirty="0" smtClean="0"/>
            <a:t>  </a:t>
          </a:r>
          <a:endParaRPr lang="en-US" dirty="0"/>
        </a:p>
      </dgm:t>
    </dgm:pt>
    <dgm:pt modelId="{D6668B30-D6F7-4E1B-BC9C-6F04587DB4A0}" type="parTrans" cxnId="{2D34CA18-6179-40A2-AB61-21D508E622E9}">
      <dgm:prSet/>
      <dgm:spPr/>
      <dgm:t>
        <a:bodyPr/>
        <a:lstStyle/>
        <a:p>
          <a:endParaRPr lang="en-US"/>
        </a:p>
      </dgm:t>
    </dgm:pt>
    <dgm:pt modelId="{E97A6A14-2626-4F14-8ADA-AE477A77E815}" type="sibTrans" cxnId="{2D34CA18-6179-40A2-AB61-21D508E622E9}">
      <dgm:prSet/>
      <dgm:spPr/>
      <dgm:t>
        <a:bodyPr/>
        <a:lstStyle/>
        <a:p>
          <a:endParaRPr lang="en-US"/>
        </a:p>
      </dgm:t>
    </dgm:pt>
    <dgm:pt modelId="{FE0F1166-EA8D-4E04-B157-BFD15F6E277A}">
      <dgm:prSet phldrT="[Text]"/>
      <dgm:spPr/>
      <dgm:t>
        <a:bodyPr/>
        <a:lstStyle/>
        <a:p>
          <a:r>
            <a:rPr lang="en-US" dirty="0" smtClean="0"/>
            <a:t>Defines aircraft noise “stages”</a:t>
          </a:r>
          <a:endParaRPr lang="en-US" dirty="0"/>
        </a:p>
      </dgm:t>
    </dgm:pt>
    <dgm:pt modelId="{203D7452-5E5E-4A8D-8FC2-E0D728C9B6DE}" type="parTrans" cxnId="{1FFBD6C0-9B22-4F69-B294-4999399523FD}">
      <dgm:prSet/>
      <dgm:spPr/>
      <dgm:t>
        <a:bodyPr/>
        <a:lstStyle/>
        <a:p>
          <a:endParaRPr lang="en-US"/>
        </a:p>
      </dgm:t>
    </dgm:pt>
    <dgm:pt modelId="{26F200D1-AC59-4D7D-9209-C1820DAA525A}" type="sibTrans" cxnId="{1FFBD6C0-9B22-4F69-B294-4999399523FD}">
      <dgm:prSet/>
      <dgm:spPr/>
      <dgm:t>
        <a:bodyPr/>
        <a:lstStyle/>
        <a:p>
          <a:endParaRPr lang="en-US"/>
        </a:p>
      </dgm:t>
    </dgm:pt>
    <dgm:pt modelId="{8A259D00-5EDC-4AD1-B757-82C3F2909389}">
      <dgm:prSet phldrT="[Text]"/>
      <dgm:spPr/>
      <dgm:t>
        <a:bodyPr/>
        <a:lstStyle/>
        <a:p>
          <a:r>
            <a:rPr lang="en-US" dirty="0" smtClean="0"/>
            <a:t>Airport Noise Compatibility Planning</a:t>
          </a:r>
          <a:endParaRPr lang="en-US" dirty="0"/>
        </a:p>
      </dgm:t>
    </dgm:pt>
    <dgm:pt modelId="{DAA0B33D-0D99-4DEB-BFF3-A219971EAED7}" type="parTrans" cxnId="{371E5C7A-5973-40DD-BDD0-E2E7F1060C76}">
      <dgm:prSet/>
      <dgm:spPr/>
      <dgm:t>
        <a:bodyPr/>
        <a:lstStyle/>
        <a:p>
          <a:endParaRPr lang="en-US"/>
        </a:p>
      </dgm:t>
    </dgm:pt>
    <dgm:pt modelId="{9CC03B2E-1953-42C8-AEED-EF25B15464C5}" type="sibTrans" cxnId="{371E5C7A-5973-40DD-BDD0-E2E7F1060C76}">
      <dgm:prSet/>
      <dgm:spPr/>
      <dgm:t>
        <a:bodyPr/>
        <a:lstStyle/>
        <a:p>
          <a:endParaRPr lang="en-US"/>
        </a:p>
      </dgm:t>
    </dgm:pt>
    <dgm:pt modelId="{08574EDF-A2C4-4285-B333-6C6918007272}">
      <dgm:prSet phldrT="[Text]" custT="1"/>
      <dgm:spPr/>
      <dgm:t>
        <a:bodyPr/>
        <a:lstStyle/>
        <a:p>
          <a:r>
            <a:rPr lang="fr-FR" sz="1800" dirty="0" smtClean="0"/>
            <a:t>Part 150 – 1984, as </a:t>
          </a:r>
          <a:r>
            <a:rPr lang="fr-FR" sz="1800" dirty="0" err="1" smtClean="0"/>
            <a:t>amended</a:t>
          </a:r>
          <a:endParaRPr lang="en-US" sz="1800" dirty="0"/>
        </a:p>
      </dgm:t>
    </dgm:pt>
    <dgm:pt modelId="{7422E82E-94CD-4A3D-885E-F359E8104108}" type="parTrans" cxnId="{153476F4-D6DC-4C66-B6C0-308F35EEFE60}">
      <dgm:prSet/>
      <dgm:spPr/>
      <dgm:t>
        <a:bodyPr/>
        <a:lstStyle/>
        <a:p>
          <a:endParaRPr lang="en-US"/>
        </a:p>
      </dgm:t>
    </dgm:pt>
    <dgm:pt modelId="{EF890BC1-FCD7-4D76-9BD0-A91CDC839517}" type="sibTrans" cxnId="{153476F4-D6DC-4C66-B6C0-308F35EEFE60}">
      <dgm:prSet/>
      <dgm:spPr/>
      <dgm:t>
        <a:bodyPr/>
        <a:lstStyle/>
        <a:p>
          <a:endParaRPr lang="en-US"/>
        </a:p>
      </dgm:t>
    </dgm:pt>
    <dgm:pt modelId="{1BC57E74-DBF2-4130-B150-3C98E917D960}">
      <dgm:prSet phldrT="[Text]"/>
      <dgm:spPr/>
      <dgm:t>
        <a:bodyPr/>
        <a:lstStyle/>
        <a:p>
          <a:r>
            <a:rPr lang="en-US" dirty="0" smtClean="0"/>
            <a:t>FAA response to meet requirements of ASNA</a:t>
          </a:r>
          <a:endParaRPr lang="en-US" dirty="0"/>
        </a:p>
      </dgm:t>
    </dgm:pt>
    <dgm:pt modelId="{F8E88AE6-1A58-4098-9B03-1DDC0AC0711E}" type="parTrans" cxnId="{84FE605A-7D65-4416-B29B-F1F2E6C0D139}">
      <dgm:prSet/>
      <dgm:spPr/>
      <dgm:t>
        <a:bodyPr/>
        <a:lstStyle/>
        <a:p>
          <a:endParaRPr lang="en-US"/>
        </a:p>
      </dgm:t>
    </dgm:pt>
    <dgm:pt modelId="{6BDCD6C2-477C-4C72-83DB-E69E37C2AEA5}" type="sibTrans" cxnId="{84FE605A-7D65-4416-B29B-F1F2E6C0D139}">
      <dgm:prSet/>
      <dgm:spPr/>
      <dgm:t>
        <a:bodyPr/>
        <a:lstStyle/>
        <a:p>
          <a:endParaRPr lang="en-US"/>
        </a:p>
      </dgm:t>
    </dgm:pt>
    <dgm:pt modelId="{89E35EB2-F5A8-436F-A83D-9112F70DF5E8}">
      <dgm:prSet phldrT="[Text]"/>
      <dgm:spPr/>
      <dgm:t>
        <a:bodyPr/>
        <a:lstStyle/>
        <a:p>
          <a:r>
            <a:rPr lang="en-US" dirty="0" smtClean="0"/>
            <a:t>Requires phase out of Stage 2 aircraft</a:t>
          </a:r>
          <a:endParaRPr lang="en-US" dirty="0"/>
        </a:p>
      </dgm:t>
    </dgm:pt>
    <dgm:pt modelId="{F4E97191-D1D4-448D-BF01-E07CF963C9DB}" type="parTrans" cxnId="{22411B79-D474-4E46-B1A4-9934F0DDB289}">
      <dgm:prSet/>
      <dgm:spPr/>
      <dgm:t>
        <a:bodyPr/>
        <a:lstStyle/>
        <a:p>
          <a:endParaRPr lang="en-US"/>
        </a:p>
      </dgm:t>
    </dgm:pt>
    <dgm:pt modelId="{F1152205-DBBF-49FE-B15A-C7A4F0DDD0CF}" type="sibTrans" cxnId="{22411B79-D474-4E46-B1A4-9934F0DDB289}">
      <dgm:prSet/>
      <dgm:spPr/>
      <dgm:t>
        <a:bodyPr/>
        <a:lstStyle/>
        <a:p>
          <a:endParaRPr lang="en-US"/>
        </a:p>
      </dgm:t>
    </dgm:pt>
    <dgm:pt modelId="{64AABA67-1D6F-4BB8-97C9-C2A7624F7438}">
      <dgm:prSet phldrT="[Text]"/>
      <dgm:spPr/>
      <dgm:t>
        <a:bodyPr/>
        <a:lstStyle/>
        <a:p>
          <a:r>
            <a:rPr lang="en-US" dirty="0" smtClean="0"/>
            <a:t>Voluntary program for airports/communities to determine and address incompatible land uses</a:t>
          </a:r>
          <a:endParaRPr lang="en-US" dirty="0"/>
        </a:p>
      </dgm:t>
    </dgm:pt>
    <dgm:pt modelId="{C03A6651-582E-4825-8340-DD23C464E315}" type="parTrans" cxnId="{38AA3AB0-0519-44CC-A56E-07CA9C70B0D5}">
      <dgm:prSet/>
      <dgm:spPr/>
      <dgm:t>
        <a:bodyPr/>
        <a:lstStyle/>
        <a:p>
          <a:endParaRPr lang="en-US"/>
        </a:p>
      </dgm:t>
    </dgm:pt>
    <dgm:pt modelId="{C7834969-F46D-4A59-80BC-27D3721CB6D1}" type="sibTrans" cxnId="{38AA3AB0-0519-44CC-A56E-07CA9C70B0D5}">
      <dgm:prSet/>
      <dgm:spPr/>
      <dgm:t>
        <a:bodyPr/>
        <a:lstStyle/>
        <a:p>
          <a:endParaRPr lang="en-US"/>
        </a:p>
      </dgm:t>
    </dgm:pt>
    <dgm:pt modelId="{702F4D22-2173-4E4A-AB95-ED93B91F9D06}">
      <dgm:prSet phldrT="[Text]"/>
      <dgm:spPr/>
      <dgm:t>
        <a:bodyPr/>
        <a:lstStyle/>
        <a:p>
          <a:r>
            <a:rPr lang="en-US" dirty="0" smtClean="0"/>
            <a:t>Notice and Approval of Noise and Access Restrictions</a:t>
          </a:r>
          <a:endParaRPr lang="en-US" dirty="0"/>
        </a:p>
      </dgm:t>
    </dgm:pt>
    <dgm:pt modelId="{9627383B-7A15-46ED-8430-11021B09297E}" type="parTrans" cxnId="{10036A3E-2C50-4560-BAE6-80607807469F}">
      <dgm:prSet/>
      <dgm:spPr/>
      <dgm:t>
        <a:bodyPr/>
        <a:lstStyle/>
        <a:p>
          <a:endParaRPr lang="en-US"/>
        </a:p>
      </dgm:t>
    </dgm:pt>
    <dgm:pt modelId="{3E77CB9C-4018-4F9A-B4E1-9429736AC754}" type="sibTrans" cxnId="{10036A3E-2C50-4560-BAE6-80607807469F}">
      <dgm:prSet/>
      <dgm:spPr/>
      <dgm:t>
        <a:bodyPr/>
        <a:lstStyle/>
        <a:p>
          <a:endParaRPr lang="en-US"/>
        </a:p>
      </dgm:t>
    </dgm:pt>
    <dgm:pt modelId="{25647144-DFC9-42A3-A09B-973D409DFF82}">
      <dgm:prSet phldrT="[Text]"/>
      <dgm:spPr/>
      <dgm:t>
        <a:bodyPr/>
        <a:lstStyle/>
        <a:p>
          <a:r>
            <a:rPr lang="en-US" dirty="0" smtClean="0"/>
            <a:t>Part 161 </a:t>
          </a:r>
          <a:r>
            <a:rPr lang="fr-FR" dirty="0" smtClean="0"/>
            <a:t>– 1991</a:t>
          </a:r>
          <a:endParaRPr lang="en-US" dirty="0"/>
        </a:p>
      </dgm:t>
    </dgm:pt>
    <dgm:pt modelId="{622548D1-C3D6-4ADD-864C-1C263A7FCBE8}" type="parTrans" cxnId="{60EEA8AF-AAC4-48FA-976D-1518F1805CC0}">
      <dgm:prSet/>
      <dgm:spPr/>
      <dgm:t>
        <a:bodyPr/>
        <a:lstStyle/>
        <a:p>
          <a:endParaRPr lang="en-US"/>
        </a:p>
      </dgm:t>
    </dgm:pt>
    <dgm:pt modelId="{4C2AD9C9-508E-443A-A644-750FF4415639}" type="sibTrans" cxnId="{60EEA8AF-AAC4-48FA-976D-1518F1805CC0}">
      <dgm:prSet/>
      <dgm:spPr/>
      <dgm:t>
        <a:bodyPr/>
        <a:lstStyle/>
        <a:p>
          <a:endParaRPr lang="en-US"/>
        </a:p>
      </dgm:t>
    </dgm:pt>
    <dgm:pt modelId="{8EDD8B9B-C58B-424D-B1BB-51DE5CB040AD}">
      <dgm:prSet phldrT="[Text]"/>
      <dgm:spPr/>
      <dgm:t>
        <a:bodyPr/>
        <a:lstStyle/>
        <a:p>
          <a:r>
            <a:rPr lang="en-US" dirty="0" smtClean="0"/>
            <a:t>Federal program to for reviewing noise and access restrictions on use of Stage 2 and 3 aircraft</a:t>
          </a:r>
        </a:p>
      </dgm:t>
    </dgm:pt>
    <dgm:pt modelId="{6ACBD51F-20A9-4D5C-973B-89EE3E4FC019}" type="parTrans" cxnId="{A1AADA4E-ECDB-4ABB-8CB6-50469E91F856}">
      <dgm:prSet/>
      <dgm:spPr/>
      <dgm:t>
        <a:bodyPr/>
        <a:lstStyle/>
        <a:p>
          <a:endParaRPr lang="en-US"/>
        </a:p>
      </dgm:t>
    </dgm:pt>
    <dgm:pt modelId="{7A12CFC6-AF13-4A59-A75C-AC8887D6D43E}" type="sibTrans" cxnId="{A1AADA4E-ECDB-4ABB-8CB6-50469E91F856}">
      <dgm:prSet/>
      <dgm:spPr/>
      <dgm:t>
        <a:bodyPr/>
        <a:lstStyle/>
        <a:p>
          <a:endParaRPr lang="en-US"/>
        </a:p>
      </dgm:t>
    </dgm:pt>
    <dgm:pt modelId="{083DCD5B-C950-4569-829E-3A379D12DF44}" type="pres">
      <dgm:prSet presAssocID="{C03BCD04-8023-446E-9602-3D1720EC3E11}" presName="Name0" presStyleCnt="0">
        <dgm:presLayoutVars>
          <dgm:chMax/>
          <dgm:chPref val="3"/>
          <dgm:dir/>
          <dgm:animOne val="branch"/>
          <dgm:animLvl val="lvl"/>
        </dgm:presLayoutVars>
      </dgm:prSet>
      <dgm:spPr/>
      <dgm:t>
        <a:bodyPr/>
        <a:lstStyle/>
        <a:p>
          <a:endParaRPr lang="en-US"/>
        </a:p>
      </dgm:t>
    </dgm:pt>
    <dgm:pt modelId="{7A7FB311-6C3D-4FA4-AF67-75C6B0515C5D}" type="pres">
      <dgm:prSet presAssocID="{AD7B1EB2-460E-421F-B876-D8296B20F5BC}" presName="composite" presStyleCnt="0"/>
      <dgm:spPr/>
    </dgm:pt>
    <dgm:pt modelId="{AE824479-0B73-4BEC-A3C6-9EABB6EB5244}" type="pres">
      <dgm:prSet presAssocID="{AD7B1EB2-460E-421F-B876-D8296B20F5BC}" presName="FirstChild" presStyleLbl="revTx" presStyleIdx="0" presStyleCnt="8" custScaleX="54050" custLinFactNeighborX="11342">
        <dgm:presLayoutVars>
          <dgm:chMax val="0"/>
          <dgm:chPref val="0"/>
          <dgm:bulletEnabled val="1"/>
        </dgm:presLayoutVars>
      </dgm:prSet>
      <dgm:spPr/>
      <dgm:t>
        <a:bodyPr/>
        <a:lstStyle/>
        <a:p>
          <a:endParaRPr lang="en-US"/>
        </a:p>
      </dgm:t>
    </dgm:pt>
    <dgm:pt modelId="{A6378191-15AF-4791-A2E8-F8E100D83BDF}" type="pres">
      <dgm:prSet presAssocID="{AD7B1EB2-460E-421F-B876-D8296B20F5BC}" presName="Parent" presStyleLbl="alignNode1" presStyleIdx="0" presStyleCnt="4" custScaleX="232437" custLinFactNeighborX="31628">
        <dgm:presLayoutVars>
          <dgm:chMax val="3"/>
          <dgm:chPref val="3"/>
          <dgm:bulletEnabled val="1"/>
        </dgm:presLayoutVars>
      </dgm:prSet>
      <dgm:spPr/>
      <dgm:t>
        <a:bodyPr/>
        <a:lstStyle/>
        <a:p>
          <a:endParaRPr lang="en-US"/>
        </a:p>
      </dgm:t>
    </dgm:pt>
    <dgm:pt modelId="{96BDE0A9-1E4F-4407-8E44-640D6D684348}" type="pres">
      <dgm:prSet presAssocID="{AD7B1EB2-460E-421F-B876-D8296B20F5BC}" presName="Accent" presStyleLbl="parChTrans1D1" presStyleIdx="0" presStyleCnt="4" custLinFactNeighborX="-8500"/>
      <dgm:spPr/>
    </dgm:pt>
    <dgm:pt modelId="{7403291D-1AFC-4393-A212-C1D8C33011F5}" type="pres">
      <dgm:prSet presAssocID="{AD7B1EB2-460E-421F-B876-D8296B20F5BC}" presName="Child" presStyleLbl="revTx" presStyleIdx="1" presStyleCnt="8" custScaleY="88071" custLinFactNeighborY="84561">
        <dgm:presLayoutVars>
          <dgm:chMax val="0"/>
          <dgm:chPref val="0"/>
          <dgm:bulletEnabled val="1"/>
        </dgm:presLayoutVars>
      </dgm:prSet>
      <dgm:spPr/>
      <dgm:t>
        <a:bodyPr/>
        <a:lstStyle/>
        <a:p>
          <a:endParaRPr lang="en-US"/>
        </a:p>
      </dgm:t>
    </dgm:pt>
    <dgm:pt modelId="{A9834522-8FC5-44B3-8D8B-27804496362D}" type="pres">
      <dgm:prSet presAssocID="{32BEAD93-7731-45CF-BEB6-B457A4F9B214}" presName="sibTrans" presStyleCnt="0"/>
      <dgm:spPr/>
    </dgm:pt>
    <dgm:pt modelId="{761DE626-600C-40A5-A8B3-E9D61A5CF0CF}" type="pres">
      <dgm:prSet presAssocID="{AA1A4843-E2EE-4442-A923-DAB3E4AA9BED}" presName="composite" presStyleCnt="0"/>
      <dgm:spPr/>
    </dgm:pt>
    <dgm:pt modelId="{1FE65FCB-C184-46A9-AC71-1C0E53EBB15E}" type="pres">
      <dgm:prSet presAssocID="{AA1A4843-E2EE-4442-A923-DAB3E4AA9BED}" presName="FirstChild" presStyleLbl="revTx" presStyleIdx="2" presStyleCnt="8" custScaleX="53583" custLinFactNeighborX="11553" custLinFactNeighborY="-82498">
        <dgm:presLayoutVars>
          <dgm:chMax val="0"/>
          <dgm:chPref val="0"/>
          <dgm:bulletEnabled val="1"/>
        </dgm:presLayoutVars>
      </dgm:prSet>
      <dgm:spPr/>
      <dgm:t>
        <a:bodyPr/>
        <a:lstStyle/>
        <a:p>
          <a:endParaRPr lang="en-US"/>
        </a:p>
      </dgm:t>
    </dgm:pt>
    <dgm:pt modelId="{AF6218BD-F3F1-4FFB-B15C-D6B2EEB3FE8B}" type="pres">
      <dgm:prSet presAssocID="{AA1A4843-E2EE-4442-A923-DAB3E4AA9BED}" presName="Parent" presStyleLbl="alignNode1" presStyleIdx="1" presStyleCnt="4" custScaleX="233035" custLinFactNeighborX="31872" custLinFactNeighborY="-84669">
        <dgm:presLayoutVars>
          <dgm:chMax val="3"/>
          <dgm:chPref val="3"/>
          <dgm:bulletEnabled val="1"/>
        </dgm:presLayoutVars>
      </dgm:prSet>
      <dgm:spPr/>
      <dgm:t>
        <a:bodyPr/>
        <a:lstStyle/>
        <a:p>
          <a:endParaRPr lang="en-US"/>
        </a:p>
      </dgm:t>
    </dgm:pt>
    <dgm:pt modelId="{4FE4D4E3-9D25-43D0-A9A7-CCDFF308603F}" type="pres">
      <dgm:prSet presAssocID="{AA1A4843-E2EE-4442-A923-DAB3E4AA9BED}" presName="Accent" presStyleLbl="parChTrans1D1" presStyleIdx="1" presStyleCnt="4" custLinFactY="-600000" custLinFactNeighborX="-8500" custLinFactNeighborY="-639799"/>
      <dgm:spPr/>
    </dgm:pt>
    <dgm:pt modelId="{7A9CCAEE-FE55-4295-B481-8EDB3B63F277}" type="pres">
      <dgm:prSet presAssocID="{AA1A4843-E2EE-4442-A923-DAB3E4AA9BED}" presName="Child" presStyleLbl="revTx" presStyleIdx="3" presStyleCnt="8" custScaleY="66369" custLinFactY="-37394" custLinFactNeighborY="-100000">
        <dgm:presLayoutVars>
          <dgm:chMax val="0"/>
          <dgm:chPref val="0"/>
          <dgm:bulletEnabled val="1"/>
        </dgm:presLayoutVars>
      </dgm:prSet>
      <dgm:spPr/>
      <dgm:t>
        <a:bodyPr/>
        <a:lstStyle/>
        <a:p>
          <a:endParaRPr lang="en-US"/>
        </a:p>
      </dgm:t>
    </dgm:pt>
    <dgm:pt modelId="{EA9605C0-FDCC-4724-AA37-28B0F6A0ACDE}" type="pres">
      <dgm:prSet presAssocID="{74432A30-05BE-47C2-896A-1B6884C11B5A}" presName="sibTrans" presStyleCnt="0"/>
      <dgm:spPr/>
    </dgm:pt>
    <dgm:pt modelId="{BF53EF96-6ABC-4F9C-847B-89449A4EAFC2}" type="pres">
      <dgm:prSet presAssocID="{8A259D00-5EDC-4AD1-B757-82C3F2909389}" presName="composite" presStyleCnt="0"/>
      <dgm:spPr/>
    </dgm:pt>
    <dgm:pt modelId="{6B9742E1-E010-4B0A-925B-55780AE20320}" type="pres">
      <dgm:prSet presAssocID="{8A259D00-5EDC-4AD1-B757-82C3F2909389}" presName="FirstChild" presStyleLbl="revTx" presStyleIdx="4" presStyleCnt="8" custScaleX="54092" custLinFactNeighborX="11425" custLinFactNeighborY="-84560">
        <dgm:presLayoutVars>
          <dgm:chMax val="0"/>
          <dgm:chPref val="0"/>
          <dgm:bulletEnabled val="1"/>
        </dgm:presLayoutVars>
      </dgm:prSet>
      <dgm:spPr/>
      <dgm:t>
        <a:bodyPr/>
        <a:lstStyle/>
        <a:p>
          <a:endParaRPr lang="en-US"/>
        </a:p>
      </dgm:t>
    </dgm:pt>
    <dgm:pt modelId="{DA80E19C-79E8-4D6A-83D6-1CD744585487}" type="pres">
      <dgm:prSet presAssocID="{8A259D00-5EDC-4AD1-B757-82C3F2909389}" presName="Parent" presStyleLbl="alignNode1" presStyleIdx="2" presStyleCnt="4" custScaleX="231720" custLinFactNeighborX="31872" custLinFactNeighborY="-88788">
        <dgm:presLayoutVars>
          <dgm:chMax val="3"/>
          <dgm:chPref val="3"/>
          <dgm:bulletEnabled val="1"/>
        </dgm:presLayoutVars>
      </dgm:prSet>
      <dgm:spPr/>
      <dgm:t>
        <a:bodyPr/>
        <a:lstStyle/>
        <a:p>
          <a:endParaRPr lang="en-US"/>
        </a:p>
      </dgm:t>
    </dgm:pt>
    <dgm:pt modelId="{53A8FC80-8611-4335-B542-BF30F4E59E32}" type="pres">
      <dgm:prSet presAssocID="{8A259D00-5EDC-4AD1-B757-82C3F2909389}" presName="Accent" presStyleLbl="parChTrans1D1" presStyleIdx="2" presStyleCnt="4" custLinFactY="-600000" custLinFactNeighborX="-8449" custLinFactNeighborY="-670038"/>
      <dgm:spPr/>
    </dgm:pt>
    <dgm:pt modelId="{F7E3A589-9694-4230-98F4-BC447353FC20}" type="pres">
      <dgm:prSet presAssocID="{8A259D00-5EDC-4AD1-B757-82C3F2909389}" presName="Child" presStyleLbl="revTx" presStyleIdx="5" presStyleCnt="8" custScaleY="69165" custLinFactY="-38798" custLinFactNeighborY="-100000">
        <dgm:presLayoutVars>
          <dgm:chMax val="0"/>
          <dgm:chPref val="0"/>
          <dgm:bulletEnabled val="1"/>
        </dgm:presLayoutVars>
      </dgm:prSet>
      <dgm:spPr/>
      <dgm:t>
        <a:bodyPr/>
        <a:lstStyle/>
        <a:p>
          <a:endParaRPr lang="en-US"/>
        </a:p>
      </dgm:t>
    </dgm:pt>
    <dgm:pt modelId="{77CA6500-C7FB-4349-A6F3-3C98BA32F7D6}" type="pres">
      <dgm:prSet presAssocID="{9CC03B2E-1953-42C8-AEED-EF25B15464C5}" presName="sibTrans" presStyleCnt="0"/>
      <dgm:spPr/>
    </dgm:pt>
    <dgm:pt modelId="{DE301118-03FC-4E55-B760-282A51950AA1}" type="pres">
      <dgm:prSet presAssocID="{702F4D22-2173-4E4A-AB95-ED93B91F9D06}" presName="composite" presStyleCnt="0"/>
      <dgm:spPr/>
    </dgm:pt>
    <dgm:pt modelId="{68931218-4B82-4BEC-89E1-C110692CBADE}" type="pres">
      <dgm:prSet presAssocID="{702F4D22-2173-4E4A-AB95-ED93B91F9D06}" presName="FirstChild" presStyleLbl="revTx" presStyleIdx="6" presStyleCnt="8" custScaleX="54090" custLinFactNeighborX="11520" custLinFactNeighborY="-84560">
        <dgm:presLayoutVars>
          <dgm:chMax val="0"/>
          <dgm:chPref val="0"/>
          <dgm:bulletEnabled val="1"/>
        </dgm:presLayoutVars>
      </dgm:prSet>
      <dgm:spPr/>
      <dgm:t>
        <a:bodyPr/>
        <a:lstStyle/>
        <a:p>
          <a:endParaRPr lang="en-US"/>
        </a:p>
      </dgm:t>
    </dgm:pt>
    <dgm:pt modelId="{F9A193FF-D8C8-4DB9-AA84-5DEFD8A41CB4}" type="pres">
      <dgm:prSet presAssocID="{702F4D22-2173-4E4A-AB95-ED93B91F9D06}" presName="Parent" presStyleLbl="alignNode1" presStyleIdx="3" presStyleCnt="4" custScaleX="231720" custLinFactNeighborX="31872" custLinFactNeighborY="-86599">
        <dgm:presLayoutVars>
          <dgm:chMax val="3"/>
          <dgm:chPref val="3"/>
          <dgm:bulletEnabled val="1"/>
        </dgm:presLayoutVars>
      </dgm:prSet>
      <dgm:spPr/>
      <dgm:t>
        <a:bodyPr/>
        <a:lstStyle/>
        <a:p>
          <a:endParaRPr lang="en-US"/>
        </a:p>
      </dgm:t>
    </dgm:pt>
    <dgm:pt modelId="{6EC4CE91-6664-493A-AAFA-2482820BCCD2}" type="pres">
      <dgm:prSet presAssocID="{702F4D22-2173-4E4A-AB95-ED93B91F9D06}" presName="Accent" presStyleLbl="parChTrans1D1" presStyleIdx="3" presStyleCnt="4" custLinFactY="-600000" custLinFactNeighborX="-8449" custLinFactNeighborY="-639799"/>
      <dgm:spPr/>
    </dgm:pt>
    <dgm:pt modelId="{34A2A085-5577-4A07-A233-C67861B22A36}" type="pres">
      <dgm:prSet presAssocID="{702F4D22-2173-4E4A-AB95-ED93B91F9D06}" presName="Child" presStyleLbl="revTx" presStyleIdx="7" presStyleCnt="8" custScaleY="50116" custLinFactNeighborY="-80504">
        <dgm:presLayoutVars>
          <dgm:chMax val="0"/>
          <dgm:chPref val="0"/>
          <dgm:bulletEnabled val="1"/>
        </dgm:presLayoutVars>
      </dgm:prSet>
      <dgm:spPr/>
      <dgm:t>
        <a:bodyPr/>
        <a:lstStyle/>
        <a:p>
          <a:endParaRPr lang="en-US"/>
        </a:p>
      </dgm:t>
    </dgm:pt>
  </dgm:ptLst>
  <dgm:cxnLst>
    <dgm:cxn modelId="{371E5C7A-5973-40DD-BDD0-E2E7F1060C76}" srcId="{C03BCD04-8023-446E-9602-3D1720EC3E11}" destId="{8A259D00-5EDC-4AD1-B757-82C3F2909389}" srcOrd="2" destOrd="0" parTransId="{DAA0B33D-0D99-4DEB-BFF3-A219971EAED7}" sibTransId="{9CC03B2E-1953-42C8-AEED-EF25B15464C5}"/>
    <dgm:cxn modelId="{22411B79-D474-4E46-B1A4-9934F0DDB289}" srcId="{AA1A4843-E2EE-4442-A923-DAB3E4AA9BED}" destId="{89E35EB2-F5A8-436F-A83D-9112F70DF5E8}" srcOrd="2" destOrd="0" parTransId="{F4E97191-D1D4-448D-BF01-E07CF963C9DB}" sibTransId="{F1152205-DBBF-49FE-B15A-C7A4F0DDD0CF}"/>
    <dgm:cxn modelId="{A69101D0-C6AA-4D9E-9F80-F70B08BBF8D5}" type="presOf" srcId="{64AABA67-1D6F-4BB8-97C9-C2A7624F7438}" destId="{F7E3A589-9694-4230-98F4-BC447353FC20}" srcOrd="0" destOrd="1" presId="urn:microsoft.com/office/officeart/2011/layout/TabList"/>
    <dgm:cxn modelId="{E7D5DBA0-F25B-4FD8-900C-11FE9C7FED7C}" type="presOf" srcId="{9FCF938A-68EB-4B9A-86DA-C9FD311AAA1C}" destId="{7403291D-1AFC-4393-A212-C1D8C33011F5}" srcOrd="0" destOrd="0" presId="urn:microsoft.com/office/officeart/2011/layout/TabList"/>
    <dgm:cxn modelId="{38AA3AB0-0519-44CC-A56E-07CA9C70B0D5}" srcId="{8A259D00-5EDC-4AD1-B757-82C3F2909389}" destId="{64AABA67-1D6F-4BB8-97C9-C2A7624F7438}" srcOrd="2" destOrd="0" parTransId="{C03A6651-582E-4825-8340-DD23C464E315}" sibTransId="{C7834969-F46D-4A59-80BC-27D3721CB6D1}"/>
    <dgm:cxn modelId="{107D455C-D74F-4B0F-AB48-701061A820E6}" srcId="{C03BCD04-8023-446E-9602-3D1720EC3E11}" destId="{AD7B1EB2-460E-421F-B876-D8296B20F5BC}" srcOrd="0" destOrd="0" parTransId="{C1230EC1-3D16-4C70-9DCC-0F61E898B139}" sibTransId="{32BEAD93-7731-45CF-BEB6-B457A4F9B214}"/>
    <dgm:cxn modelId="{10036A3E-2C50-4560-BAE6-80607807469F}" srcId="{C03BCD04-8023-446E-9602-3D1720EC3E11}" destId="{702F4D22-2173-4E4A-AB95-ED93B91F9D06}" srcOrd="3" destOrd="0" parTransId="{9627383B-7A15-46ED-8430-11021B09297E}" sibTransId="{3E77CB9C-4018-4F9A-B4E1-9429736AC754}"/>
    <dgm:cxn modelId="{60EEA8AF-AAC4-48FA-976D-1518F1805CC0}" srcId="{702F4D22-2173-4E4A-AB95-ED93B91F9D06}" destId="{25647144-DFC9-42A3-A09B-973D409DFF82}" srcOrd="0" destOrd="0" parTransId="{622548D1-C3D6-4ADD-864C-1C263A7FCBE8}" sibTransId="{4C2AD9C9-508E-443A-A644-750FF4415639}"/>
    <dgm:cxn modelId="{3D181564-B73E-4524-B165-8F484A4B6E2C}" type="presOf" srcId="{8EDD8B9B-C58B-424D-B1BB-51DE5CB040AD}" destId="{34A2A085-5577-4A07-A233-C67861B22A36}" srcOrd="0" destOrd="0" presId="urn:microsoft.com/office/officeart/2011/layout/TabList"/>
    <dgm:cxn modelId="{2AD0EF37-7B52-4334-9D3B-38EEDA93420A}" type="presOf" srcId="{C03BCD04-8023-446E-9602-3D1720EC3E11}" destId="{083DCD5B-C950-4569-829E-3A379D12DF44}" srcOrd="0" destOrd="0" presId="urn:microsoft.com/office/officeart/2011/layout/TabList"/>
    <dgm:cxn modelId="{E4C4451F-9307-42E5-B1BB-6456D3F55678}" type="presOf" srcId="{AA1A4843-E2EE-4442-A923-DAB3E4AA9BED}" destId="{AF6218BD-F3F1-4FFB-B15C-D6B2EEB3FE8B}" srcOrd="0" destOrd="0" presId="urn:microsoft.com/office/officeart/2011/layout/TabList"/>
    <dgm:cxn modelId="{C4174797-AC21-4D88-8493-0E91E208C952}" type="presOf" srcId="{E54E2342-2A46-46B7-BA14-86D4D93040AE}" destId="{AE824479-0B73-4BEC-A3C6-9EABB6EB5244}" srcOrd="0" destOrd="0" presId="urn:microsoft.com/office/officeart/2011/layout/TabList"/>
    <dgm:cxn modelId="{153476F4-D6DC-4C66-B6C0-308F35EEFE60}" srcId="{8A259D00-5EDC-4AD1-B757-82C3F2909389}" destId="{08574EDF-A2C4-4285-B333-6C6918007272}" srcOrd="0" destOrd="0" parTransId="{7422E82E-94CD-4A3D-885E-F359E8104108}" sibTransId="{EF890BC1-FCD7-4D76-9BD0-A91CDC839517}"/>
    <dgm:cxn modelId="{1FFBD6C0-9B22-4F69-B294-4999399523FD}" srcId="{AA1A4843-E2EE-4442-A923-DAB3E4AA9BED}" destId="{FE0F1166-EA8D-4E04-B157-BFD15F6E277A}" srcOrd="1" destOrd="0" parTransId="{203D7452-5E5E-4A8D-8FC2-E0D728C9B6DE}" sibTransId="{26F200D1-AC59-4D7D-9209-C1820DAA525A}"/>
    <dgm:cxn modelId="{22062A96-4B0F-49BA-8A03-05DB70473915}" type="presOf" srcId="{1BC57E74-DBF2-4130-B150-3C98E917D960}" destId="{F7E3A589-9694-4230-98F4-BC447353FC20}" srcOrd="0" destOrd="0" presId="urn:microsoft.com/office/officeart/2011/layout/TabList"/>
    <dgm:cxn modelId="{84FE605A-7D65-4416-B29B-F1F2E6C0D139}" srcId="{8A259D00-5EDC-4AD1-B757-82C3F2909389}" destId="{1BC57E74-DBF2-4130-B150-3C98E917D960}" srcOrd="1" destOrd="0" parTransId="{F8E88AE6-1A58-4098-9B03-1DDC0AC0711E}" sibTransId="{6BDCD6C2-477C-4C72-83DB-E69E37C2AEA5}"/>
    <dgm:cxn modelId="{2D34CA18-6179-40A2-AB61-21D508E622E9}" srcId="{AA1A4843-E2EE-4442-A923-DAB3E4AA9BED}" destId="{CC76E44D-CDE0-4C30-B713-080FC9C3E95E}" srcOrd="0" destOrd="0" parTransId="{D6668B30-D6F7-4E1B-BC9C-6F04587DB4A0}" sibTransId="{E97A6A14-2626-4F14-8ADA-AE477A77E815}"/>
    <dgm:cxn modelId="{B7D5222B-2E69-472E-85C0-72063B6E89B2}" type="presOf" srcId="{8A259D00-5EDC-4AD1-B757-82C3F2909389}" destId="{DA80E19C-79E8-4D6A-83D6-1CD744585487}" srcOrd="0" destOrd="0" presId="urn:microsoft.com/office/officeart/2011/layout/TabList"/>
    <dgm:cxn modelId="{D37985F9-43C6-4BC6-B55D-D4D1087E177C}" type="presOf" srcId="{08574EDF-A2C4-4285-B333-6C6918007272}" destId="{6B9742E1-E010-4B0A-925B-55780AE20320}" srcOrd="0" destOrd="0" presId="urn:microsoft.com/office/officeart/2011/layout/TabList"/>
    <dgm:cxn modelId="{6836988D-A80C-4C13-AA63-7ACA965FDAEF}" type="presOf" srcId="{89E35EB2-F5A8-436F-A83D-9112F70DF5E8}" destId="{7A9CCAEE-FE55-4295-B481-8EDB3B63F277}" srcOrd="0" destOrd="1" presId="urn:microsoft.com/office/officeart/2011/layout/TabList"/>
    <dgm:cxn modelId="{ADED5549-7856-4CCF-B5CE-815B9F5C1DB2}" type="presOf" srcId="{AD7B1EB2-460E-421F-B876-D8296B20F5BC}" destId="{A6378191-15AF-4791-A2E8-F8E100D83BDF}" srcOrd="0" destOrd="0" presId="urn:microsoft.com/office/officeart/2011/layout/TabList"/>
    <dgm:cxn modelId="{A1AADA4E-ECDB-4ABB-8CB6-50469E91F856}" srcId="{702F4D22-2173-4E4A-AB95-ED93B91F9D06}" destId="{8EDD8B9B-C58B-424D-B1BB-51DE5CB040AD}" srcOrd="1" destOrd="0" parTransId="{6ACBD51F-20A9-4D5C-973B-89EE3E4FC019}" sibTransId="{7A12CFC6-AF13-4A59-A75C-AC8887D6D43E}"/>
    <dgm:cxn modelId="{826DDA13-9B91-4B00-A238-8FB4CCB6860D}" type="presOf" srcId="{FE0F1166-EA8D-4E04-B157-BFD15F6E277A}" destId="{7A9CCAEE-FE55-4295-B481-8EDB3B63F277}" srcOrd="0" destOrd="0" presId="urn:microsoft.com/office/officeart/2011/layout/TabList"/>
    <dgm:cxn modelId="{CEE6DF2F-54BD-4251-9364-1D3EC849FB18}" type="presOf" srcId="{702F4D22-2173-4E4A-AB95-ED93B91F9D06}" destId="{F9A193FF-D8C8-4DB9-AA84-5DEFD8A41CB4}" srcOrd="0" destOrd="0" presId="urn:microsoft.com/office/officeart/2011/layout/TabList"/>
    <dgm:cxn modelId="{139F103E-FA0E-45E9-9115-910105CBFC67}" srcId="{C03BCD04-8023-446E-9602-3D1720EC3E11}" destId="{AA1A4843-E2EE-4442-A923-DAB3E4AA9BED}" srcOrd="1" destOrd="0" parTransId="{882C11D3-6774-426B-81C4-0C4F1CB48021}" sibTransId="{74432A30-05BE-47C2-896A-1B6884C11B5A}"/>
    <dgm:cxn modelId="{54A2431D-6DE8-431A-8491-CDEA6D73048B}" srcId="{AD7B1EB2-460E-421F-B876-D8296B20F5BC}" destId="{E54E2342-2A46-46B7-BA14-86D4D93040AE}" srcOrd="0" destOrd="0" parTransId="{A8A8913E-6786-4BF5-A6B4-7A7758C56BB5}" sibTransId="{BAF6D870-30C6-4E29-B0BC-F7FDF831434D}"/>
    <dgm:cxn modelId="{AA6C37B3-9605-49AF-8F07-F8B2363D3A6F}" type="presOf" srcId="{CC76E44D-CDE0-4C30-B713-080FC9C3E95E}" destId="{1FE65FCB-C184-46A9-AC71-1C0E53EBB15E}" srcOrd="0" destOrd="0" presId="urn:microsoft.com/office/officeart/2011/layout/TabList"/>
    <dgm:cxn modelId="{6357661D-2393-4E66-8A1B-23867B1DF1CA}" srcId="{AD7B1EB2-460E-421F-B876-D8296B20F5BC}" destId="{9FCF938A-68EB-4B9A-86DA-C9FD311AAA1C}" srcOrd="1" destOrd="0" parTransId="{99255A00-04C0-4583-B046-46D60689165D}" sibTransId="{7379FCB4-CCD7-4044-8522-0A1A9D61C072}"/>
    <dgm:cxn modelId="{A1000DBB-F685-4234-AE24-DB9B77F9228B}" type="presOf" srcId="{25647144-DFC9-42A3-A09B-973D409DFF82}" destId="{68931218-4B82-4BEC-89E1-C110692CBADE}" srcOrd="0" destOrd="0" presId="urn:microsoft.com/office/officeart/2011/layout/TabList"/>
    <dgm:cxn modelId="{85D67198-247A-4667-88E1-3830214C0950}" type="presParOf" srcId="{083DCD5B-C950-4569-829E-3A379D12DF44}" destId="{7A7FB311-6C3D-4FA4-AF67-75C6B0515C5D}" srcOrd="0" destOrd="0" presId="urn:microsoft.com/office/officeart/2011/layout/TabList"/>
    <dgm:cxn modelId="{6896206B-13B1-489A-9CAE-AB0393620767}" type="presParOf" srcId="{7A7FB311-6C3D-4FA4-AF67-75C6B0515C5D}" destId="{AE824479-0B73-4BEC-A3C6-9EABB6EB5244}" srcOrd="0" destOrd="0" presId="urn:microsoft.com/office/officeart/2011/layout/TabList"/>
    <dgm:cxn modelId="{2E70D33E-2A93-4052-B9C6-C3ED58D4DF9A}" type="presParOf" srcId="{7A7FB311-6C3D-4FA4-AF67-75C6B0515C5D}" destId="{A6378191-15AF-4791-A2E8-F8E100D83BDF}" srcOrd="1" destOrd="0" presId="urn:microsoft.com/office/officeart/2011/layout/TabList"/>
    <dgm:cxn modelId="{47C3F7A2-BA84-403E-A935-7F2A210CF95E}" type="presParOf" srcId="{7A7FB311-6C3D-4FA4-AF67-75C6B0515C5D}" destId="{96BDE0A9-1E4F-4407-8E44-640D6D684348}" srcOrd="2" destOrd="0" presId="urn:microsoft.com/office/officeart/2011/layout/TabList"/>
    <dgm:cxn modelId="{88B0D644-ECE5-49A2-B036-ED75B2E24290}" type="presParOf" srcId="{083DCD5B-C950-4569-829E-3A379D12DF44}" destId="{7403291D-1AFC-4393-A212-C1D8C33011F5}" srcOrd="1" destOrd="0" presId="urn:microsoft.com/office/officeart/2011/layout/TabList"/>
    <dgm:cxn modelId="{C2B1D6F5-669D-4A81-B007-62B517C31259}" type="presParOf" srcId="{083DCD5B-C950-4569-829E-3A379D12DF44}" destId="{A9834522-8FC5-44B3-8D8B-27804496362D}" srcOrd="2" destOrd="0" presId="urn:microsoft.com/office/officeart/2011/layout/TabList"/>
    <dgm:cxn modelId="{B6F91587-54E6-4863-9F69-752502C2A996}" type="presParOf" srcId="{083DCD5B-C950-4569-829E-3A379D12DF44}" destId="{761DE626-600C-40A5-A8B3-E9D61A5CF0CF}" srcOrd="3" destOrd="0" presId="urn:microsoft.com/office/officeart/2011/layout/TabList"/>
    <dgm:cxn modelId="{3117C23E-A297-4BD3-B48D-D8F3E43CAB56}" type="presParOf" srcId="{761DE626-600C-40A5-A8B3-E9D61A5CF0CF}" destId="{1FE65FCB-C184-46A9-AC71-1C0E53EBB15E}" srcOrd="0" destOrd="0" presId="urn:microsoft.com/office/officeart/2011/layout/TabList"/>
    <dgm:cxn modelId="{EB52F0A8-9D58-4B0A-8949-6766FCCBEC07}" type="presParOf" srcId="{761DE626-600C-40A5-A8B3-E9D61A5CF0CF}" destId="{AF6218BD-F3F1-4FFB-B15C-D6B2EEB3FE8B}" srcOrd="1" destOrd="0" presId="urn:microsoft.com/office/officeart/2011/layout/TabList"/>
    <dgm:cxn modelId="{CA9F7333-3DC2-489C-A513-D0CEB20FD98A}" type="presParOf" srcId="{761DE626-600C-40A5-A8B3-E9D61A5CF0CF}" destId="{4FE4D4E3-9D25-43D0-A9A7-CCDFF308603F}" srcOrd="2" destOrd="0" presId="urn:microsoft.com/office/officeart/2011/layout/TabList"/>
    <dgm:cxn modelId="{8164362B-1139-4EE5-833E-7E84F591615C}" type="presParOf" srcId="{083DCD5B-C950-4569-829E-3A379D12DF44}" destId="{7A9CCAEE-FE55-4295-B481-8EDB3B63F277}" srcOrd="4" destOrd="0" presId="urn:microsoft.com/office/officeart/2011/layout/TabList"/>
    <dgm:cxn modelId="{967CA599-2743-4F8C-B355-814C2B82B151}" type="presParOf" srcId="{083DCD5B-C950-4569-829E-3A379D12DF44}" destId="{EA9605C0-FDCC-4724-AA37-28B0F6A0ACDE}" srcOrd="5" destOrd="0" presId="urn:microsoft.com/office/officeart/2011/layout/TabList"/>
    <dgm:cxn modelId="{2F6E78C9-B9C6-4756-A441-0B8F8D5FE160}" type="presParOf" srcId="{083DCD5B-C950-4569-829E-3A379D12DF44}" destId="{BF53EF96-6ABC-4F9C-847B-89449A4EAFC2}" srcOrd="6" destOrd="0" presId="urn:microsoft.com/office/officeart/2011/layout/TabList"/>
    <dgm:cxn modelId="{D6637E5E-13D0-443A-A0C2-9E79BD758EE6}" type="presParOf" srcId="{BF53EF96-6ABC-4F9C-847B-89449A4EAFC2}" destId="{6B9742E1-E010-4B0A-925B-55780AE20320}" srcOrd="0" destOrd="0" presId="urn:microsoft.com/office/officeart/2011/layout/TabList"/>
    <dgm:cxn modelId="{18C7559B-E37E-461B-8F1E-1B95D11355EA}" type="presParOf" srcId="{BF53EF96-6ABC-4F9C-847B-89449A4EAFC2}" destId="{DA80E19C-79E8-4D6A-83D6-1CD744585487}" srcOrd="1" destOrd="0" presId="urn:microsoft.com/office/officeart/2011/layout/TabList"/>
    <dgm:cxn modelId="{BCD638C5-355C-44D7-8CF5-D813F88E7C89}" type="presParOf" srcId="{BF53EF96-6ABC-4F9C-847B-89449A4EAFC2}" destId="{53A8FC80-8611-4335-B542-BF30F4E59E32}" srcOrd="2" destOrd="0" presId="urn:microsoft.com/office/officeart/2011/layout/TabList"/>
    <dgm:cxn modelId="{8C9480FB-B2FA-44C2-93BC-C1C5AF196315}" type="presParOf" srcId="{083DCD5B-C950-4569-829E-3A379D12DF44}" destId="{F7E3A589-9694-4230-98F4-BC447353FC20}" srcOrd="7" destOrd="0" presId="urn:microsoft.com/office/officeart/2011/layout/TabList"/>
    <dgm:cxn modelId="{237D1413-C60E-45DD-B431-850909B3CFCD}" type="presParOf" srcId="{083DCD5B-C950-4569-829E-3A379D12DF44}" destId="{77CA6500-C7FB-4349-A6F3-3C98BA32F7D6}" srcOrd="8" destOrd="0" presId="urn:microsoft.com/office/officeart/2011/layout/TabList"/>
    <dgm:cxn modelId="{AC3FC76B-2408-418A-96E7-80AFC5537CB0}" type="presParOf" srcId="{083DCD5B-C950-4569-829E-3A379D12DF44}" destId="{DE301118-03FC-4E55-B760-282A51950AA1}" srcOrd="9" destOrd="0" presId="urn:microsoft.com/office/officeart/2011/layout/TabList"/>
    <dgm:cxn modelId="{7E0B0D78-0F39-48AC-9832-DA1D69AD71D7}" type="presParOf" srcId="{DE301118-03FC-4E55-B760-282A51950AA1}" destId="{68931218-4B82-4BEC-89E1-C110692CBADE}" srcOrd="0" destOrd="0" presId="urn:microsoft.com/office/officeart/2011/layout/TabList"/>
    <dgm:cxn modelId="{1D358011-19A9-4F05-BBA3-07295D3D2FB1}" type="presParOf" srcId="{DE301118-03FC-4E55-B760-282A51950AA1}" destId="{F9A193FF-D8C8-4DB9-AA84-5DEFD8A41CB4}" srcOrd="1" destOrd="0" presId="urn:microsoft.com/office/officeart/2011/layout/TabList"/>
    <dgm:cxn modelId="{52B3C027-CC45-46D3-82F8-4673AC08D007}" type="presParOf" srcId="{DE301118-03FC-4E55-B760-282A51950AA1}" destId="{6EC4CE91-6664-493A-AAFA-2482820BCCD2}" srcOrd="2" destOrd="0" presId="urn:microsoft.com/office/officeart/2011/layout/TabList"/>
    <dgm:cxn modelId="{258CDC08-3175-482C-81B0-A132CC108D4A}" type="presParOf" srcId="{083DCD5B-C950-4569-829E-3A379D12DF44}" destId="{34A2A085-5577-4A07-A233-C67861B22A36}" srcOrd="10"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DADD31-BE1C-4FE8-8E01-A27AF9D2B36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33ACA34C-906A-425F-9729-5E0424EF8116}">
      <dgm:prSet/>
      <dgm:spPr/>
      <dgm:t>
        <a:bodyPr/>
        <a:lstStyle/>
        <a:p>
          <a:r>
            <a:rPr lang="en-US" dirty="0"/>
            <a:t>1. </a:t>
          </a:r>
          <a:r>
            <a:rPr lang="en-US" dirty="0" smtClean="0"/>
            <a:t>Reasonable, </a:t>
          </a:r>
          <a:r>
            <a:rPr lang="en-US" dirty="0" err="1" smtClean="0"/>
            <a:t>nonarbitrary</a:t>
          </a:r>
          <a:r>
            <a:rPr lang="en-US" dirty="0" smtClean="0"/>
            <a:t> and nondiscriminatory</a:t>
          </a:r>
          <a:endParaRPr lang="en-US" dirty="0"/>
        </a:p>
      </dgm:t>
    </dgm:pt>
    <dgm:pt modelId="{0A118CDB-35B9-40A1-A68E-EC98784EC3C4}" type="parTrans" cxnId="{C7D838B5-5735-4DCD-B524-358499FDFFF0}">
      <dgm:prSet/>
      <dgm:spPr/>
      <dgm:t>
        <a:bodyPr/>
        <a:lstStyle/>
        <a:p>
          <a:endParaRPr lang="en-US"/>
        </a:p>
      </dgm:t>
    </dgm:pt>
    <dgm:pt modelId="{9119DBD7-1413-47A4-91AD-0E675D17AB81}" type="sibTrans" cxnId="{C7D838B5-5735-4DCD-B524-358499FDFFF0}">
      <dgm:prSet/>
      <dgm:spPr/>
      <dgm:t>
        <a:bodyPr/>
        <a:lstStyle/>
        <a:p>
          <a:endParaRPr lang="en-US"/>
        </a:p>
      </dgm:t>
    </dgm:pt>
    <dgm:pt modelId="{3E31AC9C-B0FD-4373-A034-1238A3D89255}">
      <dgm:prSet/>
      <dgm:spPr/>
      <dgm:t>
        <a:bodyPr/>
        <a:lstStyle/>
        <a:p>
          <a:r>
            <a:rPr lang="en-US" dirty="0"/>
            <a:t>3. </a:t>
          </a:r>
          <a:r>
            <a:rPr lang="en-US" dirty="0" smtClean="0"/>
            <a:t>Maintains safe and efficient use of navigable airspace</a:t>
          </a:r>
          <a:endParaRPr lang="en-US" dirty="0"/>
        </a:p>
      </dgm:t>
    </dgm:pt>
    <dgm:pt modelId="{C8D600AA-DE27-4BE9-B18B-748C1802B82F}" type="parTrans" cxnId="{3EFAB52B-F668-46FB-A92C-F7B019F264B7}">
      <dgm:prSet/>
      <dgm:spPr/>
      <dgm:t>
        <a:bodyPr/>
        <a:lstStyle/>
        <a:p>
          <a:endParaRPr lang="en-US"/>
        </a:p>
      </dgm:t>
    </dgm:pt>
    <dgm:pt modelId="{2CD6E891-204F-48E8-A039-45B824073041}" type="sibTrans" cxnId="{3EFAB52B-F668-46FB-A92C-F7B019F264B7}">
      <dgm:prSet/>
      <dgm:spPr/>
      <dgm:t>
        <a:bodyPr/>
        <a:lstStyle/>
        <a:p>
          <a:endParaRPr lang="en-US"/>
        </a:p>
      </dgm:t>
    </dgm:pt>
    <dgm:pt modelId="{74E9838A-E8E6-47AF-A244-9D9A7B964AFE}">
      <dgm:prSet/>
      <dgm:spPr/>
      <dgm:t>
        <a:bodyPr/>
        <a:lstStyle/>
        <a:p>
          <a:r>
            <a:rPr lang="en-US" dirty="0"/>
            <a:t>4. </a:t>
          </a:r>
          <a:r>
            <a:rPr lang="en-US" dirty="0" smtClean="0"/>
            <a:t>No conflict with existing Federal law</a:t>
          </a:r>
          <a:endParaRPr lang="en-US" dirty="0"/>
        </a:p>
      </dgm:t>
    </dgm:pt>
    <dgm:pt modelId="{C4F8435A-17AD-45BD-9D7A-70A3CCD3BECD}" type="parTrans" cxnId="{437378F1-665A-4DD3-82B8-C55C7EDC4AF3}">
      <dgm:prSet/>
      <dgm:spPr/>
      <dgm:t>
        <a:bodyPr/>
        <a:lstStyle/>
        <a:p>
          <a:endParaRPr lang="en-US"/>
        </a:p>
      </dgm:t>
    </dgm:pt>
    <dgm:pt modelId="{A73F7E3D-349C-44CA-8AE2-75B25B8A1063}" type="sibTrans" cxnId="{437378F1-665A-4DD3-82B8-C55C7EDC4AF3}">
      <dgm:prSet/>
      <dgm:spPr/>
      <dgm:t>
        <a:bodyPr/>
        <a:lstStyle/>
        <a:p>
          <a:endParaRPr lang="en-US"/>
        </a:p>
      </dgm:t>
    </dgm:pt>
    <dgm:pt modelId="{C4AEF265-72B2-4D9F-9304-5E49F93AF55B}">
      <dgm:prSet/>
      <dgm:spPr/>
      <dgm:t>
        <a:bodyPr/>
        <a:lstStyle/>
        <a:p>
          <a:r>
            <a:rPr lang="en-US" dirty="0"/>
            <a:t>5. </a:t>
          </a:r>
          <a:r>
            <a:rPr lang="en-US" dirty="0" smtClean="0"/>
            <a:t>Adequate opportunity for public comment</a:t>
          </a:r>
          <a:endParaRPr lang="en-US" dirty="0"/>
        </a:p>
      </dgm:t>
    </dgm:pt>
    <dgm:pt modelId="{D159778C-DB31-429B-9478-A6E302987855}" type="parTrans" cxnId="{92F0D0D4-2723-4AE7-AF37-BA2275703A28}">
      <dgm:prSet/>
      <dgm:spPr/>
      <dgm:t>
        <a:bodyPr/>
        <a:lstStyle/>
        <a:p>
          <a:endParaRPr lang="en-US"/>
        </a:p>
      </dgm:t>
    </dgm:pt>
    <dgm:pt modelId="{15BB29CE-44ED-4EE2-A32D-33E201F42265}" type="sibTrans" cxnId="{92F0D0D4-2723-4AE7-AF37-BA2275703A28}">
      <dgm:prSet/>
      <dgm:spPr/>
      <dgm:t>
        <a:bodyPr/>
        <a:lstStyle/>
        <a:p>
          <a:endParaRPr lang="en-US"/>
        </a:p>
      </dgm:t>
    </dgm:pt>
    <dgm:pt modelId="{BF7792D1-C4ED-4097-8571-0BCA5872EC3C}">
      <dgm:prSet/>
      <dgm:spPr/>
      <dgm:t>
        <a:bodyPr/>
        <a:lstStyle/>
        <a:p>
          <a:r>
            <a:rPr lang="en-US" dirty="0"/>
            <a:t>6. </a:t>
          </a:r>
          <a:r>
            <a:rPr lang="en-US" dirty="0" smtClean="0"/>
            <a:t>No undue burden on national aviation system</a:t>
          </a:r>
          <a:endParaRPr lang="en-US" dirty="0"/>
        </a:p>
      </dgm:t>
    </dgm:pt>
    <dgm:pt modelId="{A55A29A8-B928-499F-89AD-76C3C4D0D3EA}" type="parTrans" cxnId="{67C6AC1A-F3A6-4BFB-AC97-72221E11B1BF}">
      <dgm:prSet/>
      <dgm:spPr/>
      <dgm:t>
        <a:bodyPr/>
        <a:lstStyle/>
        <a:p>
          <a:endParaRPr lang="en-US"/>
        </a:p>
      </dgm:t>
    </dgm:pt>
    <dgm:pt modelId="{F375B750-282F-4D65-BCC7-3D03630B5718}" type="sibTrans" cxnId="{67C6AC1A-F3A6-4BFB-AC97-72221E11B1BF}">
      <dgm:prSet/>
      <dgm:spPr/>
      <dgm:t>
        <a:bodyPr/>
        <a:lstStyle/>
        <a:p>
          <a:endParaRPr lang="en-US"/>
        </a:p>
      </dgm:t>
    </dgm:pt>
    <dgm:pt modelId="{2B56A834-B263-4CDD-9D3E-AC9D452D8001}">
      <dgm:prSet/>
      <dgm:spPr/>
      <dgm:t>
        <a:bodyPr/>
        <a:lstStyle/>
        <a:p>
          <a:r>
            <a:rPr lang="en-US" dirty="0"/>
            <a:t>2. </a:t>
          </a:r>
          <a:r>
            <a:rPr lang="en-US" dirty="0" smtClean="0"/>
            <a:t>No undue burden on interstate or foreign commerce</a:t>
          </a:r>
          <a:endParaRPr lang="en-US" dirty="0"/>
        </a:p>
      </dgm:t>
    </dgm:pt>
    <dgm:pt modelId="{69EEAAB7-D9E9-4C7B-84AE-3F8F410D4EF7}" type="parTrans" cxnId="{E3FE01C9-38F6-43AA-AB98-433F0200F91D}">
      <dgm:prSet/>
      <dgm:spPr/>
      <dgm:t>
        <a:bodyPr/>
        <a:lstStyle/>
        <a:p>
          <a:endParaRPr lang="en-US"/>
        </a:p>
      </dgm:t>
    </dgm:pt>
    <dgm:pt modelId="{8247AD2A-C4F8-4A4C-8F2B-872CA4ACA501}" type="sibTrans" cxnId="{E3FE01C9-38F6-43AA-AB98-433F0200F91D}">
      <dgm:prSet/>
      <dgm:spPr/>
      <dgm:t>
        <a:bodyPr/>
        <a:lstStyle/>
        <a:p>
          <a:endParaRPr lang="en-US"/>
        </a:p>
      </dgm:t>
    </dgm:pt>
    <dgm:pt modelId="{AAD60B9E-5E99-47D3-BCEC-40381BB09218}" type="pres">
      <dgm:prSet presAssocID="{EFDADD31-BE1C-4FE8-8E01-A27AF9D2B365}" presName="vert0" presStyleCnt="0">
        <dgm:presLayoutVars>
          <dgm:dir/>
          <dgm:animOne val="branch"/>
          <dgm:animLvl val="lvl"/>
        </dgm:presLayoutVars>
      </dgm:prSet>
      <dgm:spPr/>
      <dgm:t>
        <a:bodyPr/>
        <a:lstStyle/>
        <a:p>
          <a:endParaRPr lang="en-US"/>
        </a:p>
      </dgm:t>
    </dgm:pt>
    <dgm:pt modelId="{DFA621A0-41CE-415E-BC9F-542C5FEC7420}" type="pres">
      <dgm:prSet presAssocID="{33ACA34C-906A-425F-9729-5E0424EF8116}" presName="thickLine" presStyleLbl="alignNode1" presStyleIdx="0" presStyleCnt="6"/>
      <dgm:spPr/>
    </dgm:pt>
    <dgm:pt modelId="{BCF2A386-BC2A-42FE-B458-DE4D026611BE}" type="pres">
      <dgm:prSet presAssocID="{33ACA34C-906A-425F-9729-5E0424EF8116}" presName="horz1" presStyleCnt="0"/>
      <dgm:spPr/>
    </dgm:pt>
    <dgm:pt modelId="{C9647B63-816F-455F-8B2F-CF9F3E4E400B}" type="pres">
      <dgm:prSet presAssocID="{33ACA34C-906A-425F-9729-5E0424EF8116}" presName="tx1" presStyleLbl="revTx" presStyleIdx="0" presStyleCnt="6"/>
      <dgm:spPr/>
      <dgm:t>
        <a:bodyPr/>
        <a:lstStyle/>
        <a:p>
          <a:endParaRPr lang="en-US"/>
        </a:p>
      </dgm:t>
    </dgm:pt>
    <dgm:pt modelId="{AA432BDF-F1AF-4A5A-803E-00E766D8A85A}" type="pres">
      <dgm:prSet presAssocID="{33ACA34C-906A-425F-9729-5E0424EF8116}" presName="vert1" presStyleCnt="0"/>
      <dgm:spPr/>
    </dgm:pt>
    <dgm:pt modelId="{684FED95-D39E-499C-8CF3-6D0AAEE57262}" type="pres">
      <dgm:prSet presAssocID="{2B56A834-B263-4CDD-9D3E-AC9D452D8001}" presName="thickLine" presStyleLbl="alignNode1" presStyleIdx="1" presStyleCnt="6"/>
      <dgm:spPr/>
    </dgm:pt>
    <dgm:pt modelId="{E4F93776-4EC8-4E52-9B24-A4C84E1672BA}" type="pres">
      <dgm:prSet presAssocID="{2B56A834-B263-4CDD-9D3E-AC9D452D8001}" presName="horz1" presStyleCnt="0"/>
      <dgm:spPr/>
    </dgm:pt>
    <dgm:pt modelId="{16912E13-3ABE-4F3B-AB05-69565D364761}" type="pres">
      <dgm:prSet presAssocID="{2B56A834-B263-4CDD-9D3E-AC9D452D8001}" presName="tx1" presStyleLbl="revTx" presStyleIdx="1" presStyleCnt="6"/>
      <dgm:spPr/>
      <dgm:t>
        <a:bodyPr/>
        <a:lstStyle/>
        <a:p>
          <a:endParaRPr lang="en-US"/>
        </a:p>
      </dgm:t>
    </dgm:pt>
    <dgm:pt modelId="{A903FC49-295C-41A8-9B1A-33391C63FCDD}" type="pres">
      <dgm:prSet presAssocID="{2B56A834-B263-4CDD-9D3E-AC9D452D8001}" presName="vert1" presStyleCnt="0"/>
      <dgm:spPr/>
    </dgm:pt>
    <dgm:pt modelId="{99F67C54-FB3D-4FAC-BD1C-F099E8F4D7EA}" type="pres">
      <dgm:prSet presAssocID="{3E31AC9C-B0FD-4373-A034-1238A3D89255}" presName="thickLine" presStyleLbl="alignNode1" presStyleIdx="2" presStyleCnt="6"/>
      <dgm:spPr/>
    </dgm:pt>
    <dgm:pt modelId="{051377E7-0998-4EE3-9E11-76E1D95561BA}" type="pres">
      <dgm:prSet presAssocID="{3E31AC9C-B0FD-4373-A034-1238A3D89255}" presName="horz1" presStyleCnt="0"/>
      <dgm:spPr/>
    </dgm:pt>
    <dgm:pt modelId="{759D35DD-5C34-4F38-B4FA-706968F63E88}" type="pres">
      <dgm:prSet presAssocID="{3E31AC9C-B0FD-4373-A034-1238A3D89255}" presName="tx1" presStyleLbl="revTx" presStyleIdx="2" presStyleCnt="6"/>
      <dgm:spPr/>
      <dgm:t>
        <a:bodyPr/>
        <a:lstStyle/>
        <a:p>
          <a:endParaRPr lang="en-US"/>
        </a:p>
      </dgm:t>
    </dgm:pt>
    <dgm:pt modelId="{E6AAC39A-1EC8-4AC1-88AB-F24F564BB66F}" type="pres">
      <dgm:prSet presAssocID="{3E31AC9C-B0FD-4373-A034-1238A3D89255}" presName="vert1" presStyleCnt="0"/>
      <dgm:spPr/>
    </dgm:pt>
    <dgm:pt modelId="{60DAA021-91F4-4B75-95B8-AF273D821597}" type="pres">
      <dgm:prSet presAssocID="{74E9838A-E8E6-47AF-A244-9D9A7B964AFE}" presName="thickLine" presStyleLbl="alignNode1" presStyleIdx="3" presStyleCnt="6"/>
      <dgm:spPr/>
    </dgm:pt>
    <dgm:pt modelId="{73CB6298-CCEA-40A0-A1D5-FCA0C306FC9D}" type="pres">
      <dgm:prSet presAssocID="{74E9838A-E8E6-47AF-A244-9D9A7B964AFE}" presName="horz1" presStyleCnt="0"/>
      <dgm:spPr/>
    </dgm:pt>
    <dgm:pt modelId="{77843D10-B463-469E-BABE-BDF35AB7BE53}" type="pres">
      <dgm:prSet presAssocID="{74E9838A-E8E6-47AF-A244-9D9A7B964AFE}" presName="tx1" presStyleLbl="revTx" presStyleIdx="3" presStyleCnt="6"/>
      <dgm:spPr/>
      <dgm:t>
        <a:bodyPr/>
        <a:lstStyle/>
        <a:p>
          <a:endParaRPr lang="en-US"/>
        </a:p>
      </dgm:t>
    </dgm:pt>
    <dgm:pt modelId="{EA4D6FC0-F1EC-4B81-B432-567D2D80EE92}" type="pres">
      <dgm:prSet presAssocID="{74E9838A-E8E6-47AF-A244-9D9A7B964AFE}" presName="vert1" presStyleCnt="0"/>
      <dgm:spPr/>
    </dgm:pt>
    <dgm:pt modelId="{B2EA1A5C-A10A-4CA5-A411-92F171B14F8C}" type="pres">
      <dgm:prSet presAssocID="{C4AEF265-72B2-4D9F-9304-5E49F93AF55B}" presName="thickLine" presStyleLbl="alignNode1" presStyleIdx="4" presStyleCnt="6"/>
      <dgm:spPr/>
    </dgm:pt>
    <dgm:pt modelId="{A348E484-DE74-44E8-8850-7679732DE0E2}" type="pres">
      <dgm:prSet presAssocID="{C4AEF265-72B2-4D9F-9304-5E49F93AF55B}" presName="horz1" presStyleCnt="0"/>
      <dgm:spPr/>
    </dgm:pt>
    <dgm:pt modelId="{0BAD0F0B-EFF8-4E6F-AF2A-2E4E4D005052}" type="pres">
      <dgm:prSet presAssocID="{C4AEF265-72B2-4D9F-9304-5E49F93AF55B}" presName="tx1" presStyleLbl="revTx" presStyleIdx="4" presStyleCnt="6"/>
      <dgm:spPr/>
      <dgm:t>
        <a:bodyPr/>
        <a:lstStyle/>
        <a:p>
          <a:endParaRPr lang="en-US"/>
        </a:p>
      </dgm:t>
    </dgm:pt>
    <dgm:pt modelId="{576356F7-9AFF-4920-AE1D-9C03CCD38BD6}" type="pres">
      <dgm:prSet presAssocID="{C4AEF265-72B2-4D9F-9304-5E49F93AF55B}" presName="vert1" presStyleCnt="0"/>
      <dgm:spPr/>
    </dgm:pt>
    <dgm:pt modelId="{B2926F4C-0B9D-48A3-82E1-AF196DEE27F0}" type="pres">
      <dgm:prSet presAssocID="{BF7792D1-C4ED-4097-8571-0BCA5872EC3C}" presName="thickLine" presStyleLbl="alignNode1" presStyleIdx="5" presStyleCnt="6"/>
      <dgm:spPr/>
    </dgm:pt>
    <dgm:pt modelId="{084D8438-AED4-45AA-AA2B-217FB84FA980}" type="pres">
      <dgm:prSet presAssocID="{BF7792D1-C4ED-4097-8571-0BCA5872EC3C}" presName="horz1" presStyleCnt="0"/>
      <dgm:spPr/>
    </dgm:pt>
    <dgm:pt modelId="{F18F5DF9-26E3-4393-9286-11CB32356715}" type="pres">
      <dgm:prSet presAssocID="{BF7792D1-C4ED-4097-8571-0BCA5872EC3C}" presName="tx1" presStyleLbl="revTx" presStyleIdx="5" presStyleCnt="6"/>
      <dgm:spPr/>
      <dgm:t>
        <a:bodyPr/>
        <a:lstStyle/>
        <a:p>
          <a:endParaRPr lang="en-US"/>
        </a:p>
      </dgm:t>
    </dgm:pt>
    <dgm:pt modelId="{2117C283-DF6A-4756-87DF-DCC2E9E56D16}" type="pres">
      <dgm:prSet presAssocID="{BF7792D1-C4ED-4097-8571-0BCA5872EC3C}" presName="vert1" presStyleCnt="0"/>
      <dgm:spPr/>
    </dgm:pt>
  </dgm:ptLst>
  <dgm:cxnLst>
    <dgm:cxn modelId="{0CF6E2FC-727A-4785-9733-A8D7E76D6D0E}" type="presOf" srcId="{74E9838A-E8E6-47AF-A244-9D9A7B964AFE}" destId="{77843D10-B463-469E-BABE-BDF35AB7BE53}" srcOrd="0" destOrd="0" presId="urn:microsoft.com/office/officeart/2008/layout/LinedList"/>
    <dgm:cxn modelId="{E3FE01C9-38F6-43AA-AB98-433F0200F91D}" srcId="{EFDADD31-BE1C-4FE8-8E01-A27AF9D2B365}" destId="{2B56A834-B263-4CDD-9D3E-AC9D452D8001}" srcOrd="1" destOrd="0" parTransId="{69EEAAB7-D9E9-4C7B-84AE-3F8F410D4EF7}" sibTransId="{8247AD2A-C4F8-4A4C-8F2B-872CA4ACA501}"/>
    <dgm:cxn modelId="{691E4606-F92B-4DDF-96D2-0E522A387EF1}" type="presOf" srcId="{2B56A834-B263-4CDD-9D3E-AC9D452D8001}" destId="{16912E13-3ABE-4F3B-AB05-69565D364761}" srcOrd="0" destOrd="0" presId="urn:microsoft.com/office/officeart/2008/layout/LinedList"/>
    <dgm:cxn modelId="{437378F1-665A-4DD3-82B8-C55C7EDC4AF3}" srcId="{EFDADD31-BE1C-4FE8-8E01-A27AF9D2B365}" destId="{74E9838A-E8E6-47AF-A244-9D9A7B964AFE}" srcOrd="3" destOrd="0" parTransId="{C4F8435A-17AD-45BD-9D7A-70A3CCD3BECD}" sibTransId="{A73F7E3D-349C-44CA-8AE2-75B25B8A1063}"/>
    <dgm:cxn modelId="{3719272B-5EB5-475F-B443-9A367F860774}" type="presOf" srcId="{BF7792D1-C4ED-4097-8571-0BCA5872EC3C}" destId="{F18F5DF9-26E3-4393-9286-11CB32356715}" srcOrd="0" destOrd="0" presId="urn:microsoft.com/office/officeart/2008/layout/LinedList"/>
    <dgm:cxn modelId="{3EFAB52B-F668-46FB-A92C-F7B019F264B7}" srcId="{EFDADD31-BE1C-4FE8-8E01-A27AF9D2B365}" destId="{3E31AC9C-B0FD-4373-A034-1238A3D89255}" srcOrd="2" destOrd="0" parTransId="{C8D600AA-DE27-4BE9-B18B-748C1802B82F}" sibTransId="{2CD6E891-204F-48E8-A039-45B824073041}"/>
    <dgm:cxn modelId="{92F0D0D4-2723-4AE7-AF37-BA2275703A28}" srcId="{EFDADD31-BE1C-4FE8-8E01-A27AF9D2B365}" destId="{C4AEF265-72B2-4D9F-9304-5E49F93AF55B}" srcOrd="4" destOrd="0" parTransId="{D159778C-DB31-429B-9478-A6E302987855}" sibTransId="{15BB29CE-44ED-4EE2-A32D-33E201F42265}"/>
    <dgm:cxn modelId="{54182645-CEAE-46E4-B1C6-D55C28775E58}" type="presOf" srcId="{C4AEF265-72B2-4D9F-9304-5E49F93AF55B}" destId="{0BAD0F0B-EFF8-4E6F-AF2A-2E4E4D005052}" srcOrd="0" destOrd="0" presId="urn:microsoft.com/office/officeart/2008/layout/LinedList"/>
    <dgm:cxn modelId="{BA84CD0E-20E4-4343-A65C-2C1D55642CC9}" type="presOf" srcId="{3E31AC9C-B0FD-4373-A034-1238A3D89255}" destId="{759D35DD-5C34-4F38-B4FA-706968F63E88}" srcOrd="0" destOrd="0" presId="urn:microsoft.com/office/officeart/2008/layout/LinedList"/>
    <dgm:cxn modelId="{C7D838B5-5735-4DCD-B524-358499FDFFF0}" srcId="{EFDADD31-BE1C-4FE8-8E01-A27AF9D2B365}" destId="{33ACA34C-906A-425F-9729-5E0424EF8116}" srcOrd="0" destOrd="0" parTransId="{0A118CDB-35B9-40A1-A68E-EC98784EC3C4}" sibTransId="{9119DBD7-1413-47A4-91AD-0E675D17AB81}"/>
    <dgm:cxn modelId="{A66F866E-D520-4759-8346-6F7BB863F36C}" type="presOf" srcId="{EFDADD31-BE1C-4FE8-8E01-A27AF9D2B365}" destId="{AAD60B9E-5E99-47D3-BCEC-40381BB09218}" srcOrd="0" destOrd="0" presId="urn:microsoft.com/office/officeart/2008/layout/LinedList"/>
    <dgm:cxn modelId="{67C6AC1A-F3A6-4BFB-AC97-72221E11B1BF}" srcId="{EFDADD31-BE1C-4FE8-8E01-A27AF9D2B365}" destId="{BF7792D1-C4ED-4097-8571-0BCA5872EC3C}" srcOrd="5" destOrd="0" parTransId="{A55A29A8-B928-499F-89AD-76C3C4D0D3EA}" sibTransId="{F375B750-282F-4D65-BCC7-3D03630B5718}"/>
    <dgm:cxn modelId="{B5EF3E0A-BA8B-43B2-A3EC-4C41B0A3987D}" type="presOf" srcId="{33ACA34C-906A-425F-9729-5E0424EF8116}" destId="{C9647B63-816F-455F-8B2F-CF9F3E4E400B}" srcOrd="0" destOrd="0" presId="urn:microsoft.com/office/officeart/2008/layout/LinedList"/>
    <dgm:cxn modelId="{B7C86C90-CA74-4572-A4F6-8DEF8AB703CB}" type="presParOf" srcId="{AAD60B9E-5E99-47D3-BCEC-40381BB09218}" destId="{DFA621A0-41CE-415E-BC9F-542C5FEC7420}" srcOrd="0" destOrd="0" presId="urn:microsoft.com/office/officeart/2008/layout/LinedList"/>
    <dgm:cxn modelId="{DF148688-6ED8-41F6-A7C8-7C6CA3D82C77}" type="presParOf" srcId="{AAD60B9E-5E99-47D3-BCEC-40381BB09218}" destId="{BCF2A386-BC2A-42FE-B458-DE4D026611BE}" srcOrd="1" destOrd="0" presId="urn:microsoft.com/office/officeart/2008/layout/LinedList"/>
    <dgm:cxn modelId="{1D3E438A-E260-4FFF-A38C-DF9989B9067C}" type="presParOf" srcId="{BCF2A386-BC2A-42FE-B458-DE4D026611BE}" destId="{C9647B63-816F-455F-8B2F-CF9F3E4E400B}" srcOrd="0" destOrd="0" presId="urn:microsoft.com/office/officeart/2008/layout/LinedList"/>
    <dgm:cxn modelId="{189CADBF-B10A-4EE8-B81C-B54137A17403}" type="presParOf" srcId="{BCF2A386-BC2A-42FE-B458-DE4D026611BE}" destId="{AA432BDF-F1AF-4A5A-803E-00E766D8A85A}" srcOrd="1" destOrd="0" presId="urn:microsoft.com/office/officeart/2008/layout/LinedList"/>
    <dgm:cxn modelId="{CBACA83A-ED78-4A09-8688-1DAC9F6BE585}" type="presParOf" srcId="{AAD60B9E-5E99-47D3-BCEC-40381BB09218}" destId="{684FED95-D39E-499C-8CF3-6D0AAEE57262}" srcOrd="2" destOrd="0" presId="urn:microsoft.com/office/officeart/2008/layout/LinedList"/>
    <dgm:cxn modelId="{356679FE-73EF-4E8C-8964-662E8B8DBFC9}" type="presParOf" srcId="{AAD60B9E-5E99-47D3-BCEC-40381BB09218}" destId="{E4F93776-4EC8-4E52-9B24-A4C84E1672BA}" srcOrd="3" destOrd="0" presId="urn:microsoft.com/office/officeart/2008/layout/LinedList"/>
    <dgm:cxn modelId="{786C7F91-ACF7-4963-AA5E-BCF417249AA1}" type="presParOf" srcId="{E4F93776-4EC8-4E52-9B24-A4C84E1672BA}" destId="{16912E13-3ABE-4F3B-AB05-69565D364761}" srcOrd="0" destOrd="0" presId="urn:microsoft.com/office/officeart/2008/layout/LinedList"/>
    <dgm:cxn modelId="{88281ACA-8A82-43B8-A6F7-EA4F8659180A}" type="presParOf" srcId="{E4F93776-4EC8-4E52-9B24-A4C84E1672BA}" destId="{A903FC49-295C-41A8-9B1A-33391C63FCDD}" srcOrd="1" destOrd="0" presId="urn:microsoft.com/office/officeart/2008/layout/LinedList"/>
    <dgm:cxn modelId="{9D29289B-9257-42C6-9A88-FA93F1745E35}" type="presParOf" srcId="{AAD60B9E-5E99-47D3-BCEC-40381BB09218}" destId="{99F67C54-FB3D-4FAC-BD1C-F099E8F4D7EA}" srcOrd="4" destOrd="0" presId="urn:microsoft.com/office/officeart/2008/layout/LinedList"/>
    <dgm:cxn modelId="{224A79C1-1806-4CD6-B4F5-79E199660EFF}" type="presParOf" srcId="{AAD60B9E-5E99-47D3-BCEC-40381BB09218}" destId="{051377E7-0998-4EE3-9E11-76E1D95561BA}" srcOrd="5" destOrd="0" presId="urn:microsoft.com/office/officeart/2008/layout/LinedList"/>
    <dgm:cxn modelId="{B25D8812-CE8B-4E2C-AB5F-134A91AAF612}" type="presParOf" srcId="{051377E7-0998-4EE3-9E11-76E1D95561BA}" destId="{759D35DD-5C34-4F38-B4FA-706968F63E88}" srcOrd="0" destOrd="0" presId="urn:microsoft.com/office/officeart/2008/layout/LinedList"/>
    <dgm:cxn modelId="{DD620679-FCB3-4DEE-9B2A-88007E3A9CE3}" type="presParOf" srcId="{051377E7-0998-4EE3-9E11-76E1D95561BA}" destId="{E6AAC39A-1EC8-4AC1-88AB-F24F564BB66F}" srcOrd="1" destOrd="0" presId="urn:microsoft.com/office/officeart/2008/layout/LinedList"/>
    <dgm:cxn modelId="{7CF8E8F8-E323-4A0A-8BCE-254DE0CDC833}" type="presParOf" srcId="{AAD60B9E-5E99-47D3-BCEC-40381BB09218}" destId="{60DAA021-91F4-4B75-95B8-AF273D821597}" srcOrd="6" destOrd="0" presId="urn:microsoft.com/office/officeart/2008/layout/LinedList"/>
    <dgm:cxn modelId="{75A7720D-3753-45D7-BB35-8676355BC6D6}" type="presParOf" srcId="{AAD60B9E-5E99-47D3-BCEC-40381BB09218}" destId="{73CB6298-CCEA-40A0-A1D5-FCA0C306FC9D}" srcOrd="7" destOrd="0" presId="urn:microsoft.com/office/officeart/2008/layout/LinedList"/>
    <dgm:cxn modelId="{5A2A2B37-4AED-448B-A2F5-E36F147C64B6}" type="presParOf" srcId="{73CB6298-CCEA-40A0-A1D5-FCA0C306FC9D}" destId="{77843D10-B463-469E-BABE-BDF35AB7BE53}" srcOrd="0" destOrd="0" presId="urn:microsoft.com/office/officeart/2008/layout/LinedList"/>
    <dgm:cxn modelId="{44211AD4-981C-47A4-84A8-B01428F7352B}" type="presParOf" srcId="{73CB6298-CCEA-40A0-A1D5-FCA0C306FC9D}" destId="{EA4D6FC0-F1EC-4B81-B432-567D2D80EE92}" srcOrd="1" destOrd="0" presId="urn:microsoft.com/office/officeart/2008/layout/LinedList"/>
    <dgm:cxn modelId="{30B8D275-5606-4E2E-B200-571E1AC880F4}" type="presParOf" srcId="{AAD60B9E-5E99-47D3-BCEC-40381BB09218}" destId="{B2EA1A5C-A10A-4CA5-A411-92F171B14F8C}" srcOrd="8" destOrd="0" presId="urn:microsoft.com/office/officeart/2008/layout/LinedList"/>
    <dgm:cxn modelId="{E0B5428E-FE89-480E-921D-8838FBDFA751}" type="presParOf" srcId="{AAD60B9E-5E99-47D3-BCEC-40381BB09218}" destId="{A348E484-DE74-44E8-8850-7679732DE0E2}" srcOrd="9" destOrd="0" presId="urn:microsoft.com/office/officeart/2008/layout/LinedList"/>
    <dgm:cxn modelId="{5BDCFD12-307C-4D95-B629-B211B15B00C1}" type="presParOf" srcId="{A348E484-DE74-44E8-8850-7679732DE0E2}" destId="{0BAD0F0B-EFF8-4E6F-AF2A-2E4E4D005052}" srcOrd="0" destOrd="0" presId="urn:microsoft.com/office/officeart/2008/layout/LinedList"/>
    <dgm:cxn modelId="{DC023F45-0D9F-4E7C-84CA-CF2AEBE49DF1}" type="presParOf" srcId="{A348E484-DE74-44E8-8850-7679732DE0E2}" destId="{576356F7-9AFF-4920-AE1D-9C03CCD38BD6}" srcOrd="1" destOrd="0" presId="urn:microsoft.com/office/officeart/2008/layout/LinedList"/>
    <dgm:cxn modelId="{BD1D61F2-82FF-490A-AD9F-5C1512706174}" type="presParOf" srcId="{AAD60B9E-5E99-47D3-BCEC-40381BB09218}" destId="{B2926F4C-0B9D-48A3-82E1-AF196DEE27F0}" srcOrd="10" destOrd="0" presId="urn:microsoft.com/office/officeart/2008/layout/LinedList"/>
    <dgm:cxn modelId="{B7614929-15B6-4CB0-8F17-FCBE56BCF9D7}" type="presParOf" srcId="{AAD60B9E-5E99-47D3-BCEC-40381BB09218}" destId="{084D8438-AED4-45AA-AA2B-217FB84FA980}" srcOrd="11" destOrd="0" presId="urn:microsoft.com/office/officeart/2008/layout/LinedList"/>
    <dgm:cxn modelId="{F84455F1-8360-4B6F-B3F3-028CFCD484CD}" type="presParOf" srcId="{084D8438-AED4-45AA-AA2B-217FB84FA980}" destId="{F18F5DF9-26E3-4393-9286-11CB32356715}" srcOrd="0" destOrd="0" presId="urn:microsoft.com/office/officeart/2008/layout/LinedList"/>
    <dgm:cxn modelId="{0D9BDEA2-08D6-4E9F-A936-76FAA738C551}" type="presParOf" srcId="{084D8438-AED4-45AA-AA2B-217FB84FA980}" destId="{2117C283-DF6A-4756-87DF-DCC2E9E56D1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4CE91-6664-493A-AAFA-2482820BCCD2}">
      <dsp:nvSpPr>
        <dsp:cNvPr id="0" name=""/>
        <dsp:cNvSpPr/>
      </dsp:nvSpPr>
      <dsp:spPr>
        <a:xfrm>
          <a:off x="0" y="4233495"/>
          <a:ext cx="10905067"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A8FC80-8611-4335-B542-BF30F4E59E32}">
      <dsp:nvSpPr>
        <dsp:cNvPr id="0" name=""/>
        <dsp:cNvSpPr/>
      </dsp:nvSpPr>
      <dsp:spPr>
        <a:xfrm>
          <a:off x="0" y="2969550"/>
          <a:ext cx="10905067"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E4D4E3-9D25-43D0-A9A7-CCDFF308603F}">
      <dsp:nvSpPr>
        <dsp:cNvPr id="0" name=""/>
        <dsp:cNvSpPr/>
      </dsp:nvSpPr>
      <dsp:spPr>
        <a:xfrm>
          <a:off x="1541" y="1474321"/>
          <a:ext cx="10905067"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BDE0A9-1E4F-4407-8E44-640D6D684348}">
      <dsp:nvSpPr>
        <dsp:cNvPr id="0" name=""/>
        <dsp:cNvSpPr/>
      </dsp:nvSpPr>
      <dsp:spPr>
        <a:xfrm>
          <a:off x="0" y="500547"/>
          <a:ext cx="10905067"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824479-0B73-4BEC-A3C6-9EABB6EB5244}">
      <dsp:nvSpPr>
        <dsp:cNvPr id="0" name=""/>
        <dsp:cNvSpPr/>
      </dsp:nvSpPr>
      <dsp:spPr>
        <a:xfrm>
          <a:off x="5044788" y="3218"/>
          <a:ext cx="5827650" cy="497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b" anchorCtr="0">
          <a:noAutofit/>
        </a:bodyPr>
        <a:lstStyle/>
        <a:p>
          <a:pPr lvl="0" algn="l" defTabSz="977900">
            <a:lnSpc>
              <a:spcPct val="90000"/>
            </a:lnSpc>
            <a:spcBef>
              <a:spcPct val="0"/>
            </a:spcBef>
            <a:spcAft>
              <a:spcPct val="35000"/>
            </a:spcAft>
          </a:pPr>
          <a:r>
            <a:rPr lang="en-US" sz="2200" kern="1200" dirty="0" smtClean="0"/>
            <a:t>49 U.S.C. 44715 – 1968 </a:t>
          </a:r>
          <a:endParaRPr lang="en-US" sz="2200" kern="1200" dirty="0"/>
        </a:p>
      </dsp:txBody>
      <dsp:txXfrm>
        <a:off x="5044788" y="3218"/>
        <a:ext cx="5827650" cy="497328"/>
      </dsp:txXfrm>
    </dsp:sp>
    <dsp:sp modelId="{A6378191-15AF-4791-A2E8-F8E100D83BDF}">
      <dsp:nvSpPr>
        <dsp:cNvPr id="0" name=""/>
        <dsp:cNvSpPr/>
      </dsp:nvSpPr>
      <dsp:spPr>
        <a:xfrm>
          <a:off x="-27871" y="3218"/>
          <a:ext cx="5053102" cy="497328"/>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Aircraft Noise Abatement Act</a:t>
          </a:r>
          <a:endParaRPr lang="en-US" sz="2200" kern="1200" dirty="0"/>
        </a:p>
      </dsp:txBody>
      <dsp:txXfrm>
        <a:off x="-3589" y="27500"/>
        <a:ext cx="5004538" cy="473046"/>
      </dsp:txXfrm>
    </dsp:sp>
    <dsp:sp modelId="{7403291D-1AFC-4393-A212-C1D8C33011F5}">
      <dsp:nvSpPr>
        <dsp:cNvPr id="0" name=""/>
        <dsp:cNvSpPr/>
      </dsp:nvSpPr>
      <dsp:spPr>
        <a:xfrm>
          <a:off x="0" y="521574"/>
          <a:ext cx="10905067" cy="876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FAA may prescribe standards for measurement and regulation of aircraft noise</a:t>
          </a:r>
        </a:p>
      </dsp:txBody>
      <dsp:txXfrm>
        <a:off x="0" y="521574"/>
        <a:ext cx="10905067" cy="876135"/>
      </dsp:txXfrm>
    </dsp:sp>
    <dsp:sp modelId="{1FE65FCB-C184-46A9-AC71-1C0E53EBB15E}">
      <dsp:nvSpPr>
        <dsp:cNvPr id="0" name=""/>
        <dsp:cNvSpPr/>
      </dsp:nvSpPr>
      <dsp:spPr>
        <a:xfrm>
          <a:off x="5061841" y="991263"/>
          <a:ext cx="5821517" cy="497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b" anchorCtr="0">
          <a:noAutofit/>
        </a:bodyPr>
        <a:lstStyle/>
        <a:p>
          <a:pPr lvl="0" algn="l" defTabSz="933450">
            <a:lnSpc>
              <a:spcPct val="90000"/>
            </a:lnSpc>
            <a:spcBef>
              <a:spcPct val="0"/>
            </a:spcBef>
            <a:spcAft>
              <a:spcPct val="35000"/>
            </a:spcAft>
          </a:pPr>
          <a:r>
            <a:rPr lang="fr-FR" sz="2100" kern="1200" dirty="0" smtClean="0"/>
            <a:t>ASNA – 49 U.S.C. 47501 et </a:t>
          </a:r>
          <a:r>
            <a:rPr lang="fr-FR" sz="2100" kern="1200" dirty="0" err="1" smtClean="0"/>
            <a:t>seq</a:t>
          </a:r>
          <a:r>
            <a:rPr lang="fr-FR" sz="2100" kern="1200" dirty="0" smtClean="0"/>
            <a:t>. – 1978  </a:t>
          </a:r>
          <a:endParaRPr lang="en-US" sz="2100" kern="1200" dirty="0"/>
        </a:p>
      </dsp:txBody>
      <dsp:txXfrm>
        <a:off x="5061841" y="991263"/>
        <a:ext cx="5821517" cy="497328"/>
      </dsp:txXfrm>
    </dsp:sp>
    <dsp:sp modelId="{AF6218BD-F3F1-4FFB-B15C-D6B2EEB3FE8B}">
      <dsp:nvSpPr>
        <dsp:cNvPr id="0" name=""/>
        <dsp:cNvSpPr/>
      </dsp:nvSpPr>
      <dsp:spPr>
        <a:xfrm>
          <a:off x="-24206" y="980466"/>
          <a:ext cx="5066116" cy="497328"/>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kern="1200" dirty="0" smtClean="0"/>
            <a:t>Aviation Safety and Noise Abatement Act</a:t>
          </a:r>
          <a:endParaRPr lang="en-US" sz="2100" kern="1200" dirty="0"/>
        </a:p>
      </dsp:txBody>
      <dsp:txXfrm>
        <a:off x="76" y="1004748"/>
        <a:ext cx="5017552" cy="473046"/>
      </dsp:txXfrm>
    </dsp:sp>
    <dsp:sp modelId="{7A9CCAEE-FE55-4295-B481-8EDB3B63F277}">
      <dsp:nvSpPr>
        <dsp:cNvPr id="0" name=""/>
        <dsp:cNvSpPr/>
      </dsp:nvSpPr>
      <dsp:spPr>
        <a:xfrm>
          <a:off x="0" y="1502013"/>
          <a:ext cx="10905067" cy="994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FAA may regulate “air noise compatibility planning”</a:t>
          </a:r>
          <a:endParaRPr lang="en-US" sz="1400" kern="1200" dirty="0"/>
        </a:p>
        <a:p>
          <a:pPr marL="114300" lvl="1" indent="-114300" algn="l" defTabSz="622300">
            <a:lnSpc>
              <a:spcPct val="90000"/>
            </a:lnSpc>
            <a:spcBef>
              <a:spcPct val="0"/>
            </a:spcBef>
            <a:spcAft>
              <a:spcPct val="15000"/>
            </a:spcAft>
            <a:buChar char="••"/>
          </a:pPr>
          <a:r>
            <a:rPr lang="en-US" sz="1400" kern="1200" dirty="0" smtClean="0"/>
            <a:t>FAA may fund airport projects in an approved noise compatibility program</a:t>
          </a:r>
          <a:endParaRPr lang="en-US" sz="1400" kern="1200" dirty="0"/>
        </a:p>
        <a:p>
          <a:pPr marL="114300" lvl="1" indent="-114300" algn="l" defTabSz="622300">
            <a:lnSpc>
              <a:spcPct val="90000"/>
            </a:lnSpc>
            <a:spcBef>
              <a:spcPct val="0"/>
            </a:spcBef>
            <a:spcAft>
              <a:spcPct val="15000"/>
            </a:spcAft>
            <a:buChar char="••"/>
          </a:pPr>
          <a:r>
            <a:rPr lang="en-US" sz="1400" kern="1200" dirty="0" smtClean="0"/>
            <a:t>FAA may establish standards for measuring noise impacts</a:t>
          </a:r>
          <a:endParaRPr lang="en-US" sz="1400" kern="1200" dirty="0"/>
        </a:p>
        <a:p>
          <a:pPr marL="114300" lvl="1" indent="-114300" algn="l" defTabSz="622300">
            <a:lnSpc>
              <a:spcPct val="90000"/>
            </a:lnSpc>
            <a:spcBef>
              <a:spcPct val="0"/>
            </a:spcBef>
            <a:spcAft>
              <a:spcPct val="15000"/>
            </a:spcAft>
            <a:buChar char="••"/>
          </a:pPr>
          <a:r>
            <a:rPr lang="en-US" sz="1400" kern="1200" dirty="0" smtClean="0"/>
            <a:t>Requires FAA to establish a single system of measuring noise</a:t>
          </a:r>
          <a:endParaRPr lang="en-US" sz="1400" kern="1200" dirty="0"/>
        </a:p>
      </dsp:txBody>
      <dsp:txXfrm>
        <a:off x="0" y="1502013"/>
        <a:ext cx="10905067" cy="994806"/>
      </dsp:txXfrm>
    </dsp:sp>
    <dsp:sp modelId="{6B9742E1-E010-4B0A-925B-55780AE20320}">
      <dsp:nvSpPr>
        <dsp:cNvPr id="0" name=""/>
        <dsp:cNvSpPr/>
      </dsp:nvSpPr>
      <dsp:spPr>
        <a:xfrm>
          <a:off x="5013988" y="2498009"/>
          <a:ext cx="5891078" cy="497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b" anchorCtr="0">
          <a:noAutofit/>
        </a:bodyPr>
        <a:lstStyle/>
        <a:p>
          <a:pPr lvl="0" algn="l" defTabSz="933450">
            <a:lnSpc>
              <a:spcPct val="90000"/>
            </a:lnSpc>
            <a:spcBef>
              <a:spcPct val="0"/>
            </a:spcBef>
            <a:spcAft>
              <a:spcPct val="35000"/>
            </a:spcAft>
          </a:pPr>
          <a:r>
            <a:rPr lang="fr-FR" sz="2100" kern="1200" dirty="0" smtClean="0"/>
            <a:t>ANCA – 49 U.S.C. 47521 et </a:t>
          </a:r>
          <a:r>
            <a:rPr lang="fr-FR" sz="2100" kern="1200" dirty="0" err="1" smtClean="0"/>
            <a:t>seq</a:t>
          </a:r>
          <a:r>
            <a:rPr lang="fr-FR" sz="2100" kern="1200" dirty="0" smtClean="0"/>
            <a:t>. – 1990 </a:t>
          </a:r>
          <a:endParaRPr lang="en-US" sz="2100" kern="1200" dirty="0"/>
        </a:p>
      </dsp:txBody>
      <dsp:txXfrm>
        <a:off x="5013988" y="2498009"/>
        <a:ext cx="5891078" cy="497328"/>
      </dsp:txXfrm>
    </dsp:sp>
    <dsp:sp modelId="{DA80E19C-79E8-4D6A-83D6-1CD744585487}">
      <dsp:nvSpPr>
        <dsp:cNvPr id="0" name=""/>
        <dsp:cNvSpPr/>
      </dsp:nvSpPr>
      <dsp:spPr>
        <a:xfrm>
          <a:off x="-17054" y="2476982"/>
          <a:ext cx="5037508" cy="497328"/>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kern="1200" dirty="0" smtClean="0"/>
            <a:t>Airport Noise and Capacity Act</a:t>
          </a:r>
          <a:endParaRPr lang="en-US" sz="2100" kern="1200" dirty="0"/>
        </a:p>
      </dsp:txBody>
      <dsp:txXfrm>
        <a:off x="7228" y="2501264"/>
        <a:ext cx="4988944" cy="473046"/>
      </dsp:txXfrm>
    </dsp:sp>
    <dsp:sp modelId="{F7E3A589-9694-4230-98F4-BC447353FC20}">
      <dsp:nvSpPr>
        <dsp:cNvPr id="0" name=""/>
        <dsp:cNvSpPr/>
      </dsp:nvSpPr>
      <dsp:spPr>
        <a:xfrm>
          <a:off x="0" y="2994959"/>
          <a:ext cx="10905067" cy="7308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Phase-out of Stage 2 aircraft &gt; 75,000 pounds</a:t>
          </a:r>
          <a:endParaRPr lang="en-US" sz="1400" kern="1200" dirty="0"/>
        </a:p>
        <a:p>
          <a:pPr marL="114300" lvl="1" indent="-114300" algn="l" defTabSz="622300">
            <a:lnSpc>
              <a:spcPct val="90000"/>
            </a:lnSpc>
            <a:spcBef>
              <a:spcPct val="0"/>
            </a:spcBef>
            <a:spcAft>
              <a:spcPct val="15000"/>
            </a:spcAft>
            <a:buChar char="••"/>
          </a:pPr>
          <a:r>
            <a:rPr lang="en-US" sz="1400" kern="1200" dirty="0" smtClean="0"/>
            <a:t>Limits on any restrictions of Stage 2 and Stage 3 aircraft</a:t>
          </a:r>
          <a:endParaRPr lang="en-US" sz="1400" kern="1200" dirty="0"/>
        </a:p>
      </dsp:txBody>
      <dsp:txXfrm>
        <a:off x="0" y="2994959"/>
        <a:ext cx="10905067" cy="730864"/>
      </dsp:txXfrm>
    </dsp:sp>
    <dsp:sp modelId="{68931218-4B82-4BEC-89E1-C110692CBADE}">
      <dsp:nvSpPr>
        <dsp:cNvPr id="0" name=""/>
        <dsp:cNvSpPr/>
      </dsp:nvSpPr>
      <dsp:spPr>
        <a:xfrm>
          <a:off x="5013988" y="3751068"/>
          <a:ext cx="5891078" cy="497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smtClean="0"/>
            <a:t>P.L. 112-95</a:t>
          </a:r>
          <a:r>
            <a:rPr lang="fr-FR" sz="2000" kern="1200" dirty="0" smtClean="0"/>
            <a:t> – 2012</a:t>
          </a:r>
          <a:endParaRPr lang="en-US" sz="2000" kern="1200" dirty="0"/>
        </a:p>
      </dsp:txBody>
      <dsp:txXfrm>
        <a:off x="5013988" y="3751068"/>
        <a:ext cx="5891078" cy="497328"/>
      </dsp:txXfrm>
    </dsp:sp>
    <dsp:sp modelId="{F9A193FF-D8C8-4DB9-AA84-5DEFD8A41CB4}">
      <dsp:nvSpPr>
        <dsp:cNvPr id="0" name=""/>
        <dsp:cNvSpPr/>
      </dsp:nvSpPr>
      <dsp:spPr>
        <a:xfrm>
          <a:off x="-17054" y="3730040"/>
          <a:ext cx="5037508" cy="497328"/>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FAA Modernization and Reform Act </a:t>
          </a:r>
          <a:endParaRPr lang="en-US" sz="2000" kern="1200" dirty="0"/>
        </a:p>
      </dsp:txBody>
      <dsp:txXfrm>
        <a:off x="7228" y="3754322"/>
        <a:ext cx="4988944" cy="473046"/>
      </dsp:txXfrm>
    </dsp:sp>
    <dsp:sp modelId="{34A2A085-5577-4A07-A233-C67861B22A36}">
      <dsp:nvSpPr>
        <dsp:cNvPr id="0" name=""/>
        <dsp:cNvSpPr/>
      </dsp:nvSpPr>
      <dsp:spPr>
        <a:xfrm>
          <a:off x="0" y="4248396"/>
          <a:ext cx="10905067" cy="498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Ban on almost all Stage 2 aircraft after December 31, 2015</a:t>
          </a:r>
        </a:p>
      </dsp:txBody>
      <dsp:txXfrm>
        <a:off x="0" y="4248396"/>
        <a:ext cx="10905067" cy="4985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4CE91-6664-493A-AAFA-2482820BCCD2}">
      <dsp:nvSpPr>
        <dsp:cNvPr id="0" name=""/>
        <dsp:cNvSpPr/>
      </dsp:nvSpPr>
      <dsp:spPr>
        <a:xfrm>
          <a:off x="12300" y="4184618"/>
          <a:ext cx="10905067"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A8FC80-8611-4335-B542-BF30F4E59E32}">
      <dsp:nvSpPr>
        <dsp:cNvPr id="0" name=""/>
        <dsp:cNvSpPr/>
      </dsp:nvSpPr>
      <dsp:spPr>
        <a:xfrm>
          <a:off x="12300" y="2867233"/>
          <a:ext cx="10905067"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E4D4E3-9D25-43D0-A9A7-CCDFF308603F}">
      <dsp:nvSpPr>
        <dsp:cNvPr id="0" name=""/>
        <dsp:cNvSpPr/>
      </dsp:nvSpPr>
      <dsp:spPr>
        <a:xfrm>
          <a:off x="16060" y="1601647"/>
          <a:ext cx="10905067"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BDE0A9-1E4F-4407-8E44-640D6D684348}">
      <dsp:nvSpPr>
        <dsp:cNvPr id="0" name=""/>
        <dsp:cNvSpPr/>
      </dsp:nvSpPr>
      <dsp:spPr>
        <a:xfrm>
          <a:off x="11821" y="538440"/>
          <a:ext cx="10905067"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824479-0B73-4BEC-A3C6-9EABB6EB5244}">
      <dsp:nvSpPr>
        <dsp:cNvPr id="0" name=""/>
        <dsp:cNvSpPr/>
      </dsp:nvSpPr>
      <dsp:spPr>
        <a:xfrm>
          <a:off x="6543365" y="1561"/>
          <a:ext cx="4361699" cy="536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en-US" sz="1800" kern="1200" dirty="0" smtClean="0"/>
            <a:t>Part 36 Noise Standards – 1969, as amended </a:t>
          </a:r>
          <a:endParaRPr lang="en-US" sz="1800" kern="1200" dirty="0"/>
        </a:p>
      </dsp:txBody>
      <dsp:txXfrm>
        <a:off x="6543365" y="1561"/>
        <a:ext cx="4361699" cy="536879"/>
      </dsp:txXfrm>
    </dsp:sp>
    <dsp:sp modelId="{A6378191-15AF-4791-A2E8-F8E100D83BDF}">
      <dsp:nvSpPr>
        <dsp:cNvPr id="0" name=""/>
        <dsp:cNvSpPr/>
      </dsp:nvSpPr>
      <dsp:spPr>
        <a:xfrm>
          <a:off x="-41998" y="1561"/>
          <a:ext cx="6590326" cy="536879"/>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kern="1200" dirty="0" smtClean="0"/>
            <a:t>Aircraft Type and Airworthiness Certification </a:t>
          </a:r>
          <a:endParaRPr lang="en-US" sz="2300" kern="1200" dirty="0"/>
        </a:p>
      </dsp:txBody>
      <dsp:txXfrm>
        <a:off x="-15785" y="27774"/>
        <a:ext cx="6537900" cy="510666"/>
      </dsp:txXfrm>
    </dsp:sp>
    <dsp:sp modelId="{7403291D-1AFC-4393-A212-C1D8C33011F5}">
      <dsp:nvSpPr>
        <dsp:cNvPr id="0" name=""/>
        <dsp:cNvSpPr/>
      </dsp:nvSpPr>
      <dsp:spPr>
        <a:xfrm>
          <a:off x="0" y="561139"/>
          <a:ext cx="10905067" cy="945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Provides process for determining aircraft noise levels</a:t>
          </a:r>
        </a:p>
      </dsp:txBody>
      <dsp:txXfrm>
        <a:off x="0" y="561139"/>
        <a:ext cx="10905067" cy="945811"/>
      </dsp:txXfrm>
    </dsp:sp>
    <dsp:sp modelId="{1FE65FCB-C184-46A9-AC71-1C0E53EBB15E}">
      <dsp:nvSpPr>
        <dsp:cNvPr id="0" name=""/>
        <dsp:cNvSpPr/>
      </dsp:nvSpPr>
      <dsp:spPr>
        <a:xfrm>
          <a:off x="6581053" y="1068181"/>
          <a:ext cx="4324013" cy="536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fr-FR" sz="1800" kern="1200" dirty="0" smtClean="0"/>
            <a:t>Part 91, </a:t>
          </a:r>
          <a:r>
            <a:rPr lang="fr-FR" sz="1800" kern="1200" dirty="0" err="1" smtClean="0"/>
            <a:t>Subpart</a:t>
          </a:r>
          <a:r>
            <a:rPr lang="fr-FR" sz="1800" kern="1200" dirty="0" smtClean="0"/>
            <a:t> I – 1976, as </a:t>
          </a:r>
          <a:r>
            <a:rPr lang="fr-FR" sz="1800" kern="1200" dirty="0" err="1" smtClean="0"/>
            <a:t>amended</a:t>
          </a:r>
          <a:r>
            <a:rPr lang="fr-FR" sz="1800" kern="1200" dirty="0" smtClean="0"/>
            <a:t>  </a:t>
          </a:r>
          <a:endParaRPr lang="en-US" sz="1800" kern="1200" dirty="0"/>
        </a:p>
      </dsp:txBody>
      <dsp:txXfrm>
        <a:off x="6581053" y="1068181"/>
        <a:ext cx="4324013" cy="536879"/>
      </dsp:txXfrm>
    </dsp:sp>
    <dsp:sp modelId="{AF6218BD-F3F1-4FFB-B15C-D6B2EEB3FE8B}">
      <dsp:nvSpPr>
        <dsp:cNvPr id="0" name=""/>
        <dsp:cNvSpPr/>
      </dsp:nvSpPr>
      <dsp:spPr>
        <a:xfrm>
          <a:off x="-39318" y="1056525"/>
          <a:ext cx="6607281" cy="536879"/>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kern="1200" dirty="0" smtClean="0"/>
            <a:t>Operating Noise Limits</a:t>
          </a:r>
          <a:endParaRPr lang="en-US" sz="2300" kern="1200" dirty="0"/>
        </a:p>
      </dsp:txBody>
      <dsp:txXfrm>
        <a:off x="-13105" y="1082738"/>
        <a:ext cx="6554855" cy="510666"/>
      </dsp:txXfrm>
    </dsp:sp>
    <dsp:sp modelId="{7A9CCAEE-FE55-4295-B481-8EDB3B63F277}">
      <dsp:nvSpPr>
        <dsp:cNvPr id="0" name=""/>
        <dsp:cNvSpPr/>
      </dsp:nvSpPr>
      <dsp:spPr>
        <a:xfrm>
          <a:off x="0" y="1619549"/>
          <a:ext cx="10905067" cy="712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Defines aircraft noise “stages”</a:t>
          </a:r>
          <a:endParaRPr lang="en-US" sz="1400" kern="1200" dirty="0"/>
        </a:p>
        <a:p>
          <a:pPr marL="114300" lvl="1" indent="-114300" algn="l" defTabSz="622300">
            <a:lnSpc>
              <a:spcPct val="90000"/>
            </a:lnSpc>
            <a:spcBef>
              <a:spcPct val="0"/>
            </a:spcBef>
            <a:spcAft>
              <a:spcPct val="15000"/>
            </a:spcAft>
            <a:buChar char="••"/>
          </a:pPr>
          <a:r>
            <a:rPr lang="en-US" sz="1400" kern="1200" dirty="0" smtClean="0"/>
            <a:t>Requires phase out of Stage 2 aircraft</a:t>
          </a:r>
          <a:endParaRPr lang="en-US" sz="1400" kern="1200" dirty="0"/>
        </a:p>
      </dsp:txBody>
      <dsp:txXfrm>
        <a:off x="0" y="1619549"/>
        <a:ext cx="10905067" cy="712749"/>
      </dsp:txXfrm>
    </dsp:sp>
    <dsp:sp modelId="{6B9742E1-E010-4B0A-925B-55780AE20320}">
      <dsp:nvSpPr>
        <dsp:cNvPr id="0" name=""/>
        <dsp:cNvSpPr/>
      </dsp:nvSpPr>
      <dsp:spPr>
        <a:xfrm>
          <a:off x="6539978" y="2333583"/>
          <a:ext cx="4365088" cy="536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fr-FR" sz="1800" kern="1200" dirty="0" smtClean="0"/>
            <a:t>Part 150 – 1984, as </a:t>
          </a:r>
          <a:r>
            <a:rPr lang="fr-FR" sz="1800" kern="1200" dirty="0" err="1" smtClean="0"/>
            <a:t>amended</a:t>
          </a:r>
          <a:endParaRPr lang="en-US" sz="1800" kern="1200" dirty="0"/>
        </a:p>
      </dsp:txBody>
      <dsp:txXfrm>
        <a:off x="6539978" y="2333583"/>
        <a:ext cx="4365088" cy="536879"/>
      </dsp:txXfrm>
    </dsp:sp>
    <dsp:sp modelId="{DA80E19C-79E8-4D6A-83D6-1CD744585487}">
      <dsp:nvSpPr>
        <dsp:cNvPr id="0" name=""/>
        <dsp:cNvSpPr/>
      </dsp:nvSpPr>
      <dsp:spPr>
        <a:xfrm>
          <a:off x="-29997" y="2310883"/>
          <a:ext cx="6569997" cy="536879"/>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Airport Noise Compatibility Planning</a:t>
          </a:r>
          <a:endParaRPr lang="en-US" sz="2200" kern="1200" dirty="0"/>
        </a:p>
      </dsp:txBody>
      <dsp:txXfrm>
        <a:off x="-3784" y="2337096"/>
        <a:ext cx="6517571" cy="510666"/>
      </dsp:txXfrm>
    </dsp:sp>
    <dsp:sp modelId="{F7E3A589-9694-4230-98F4-BC447353FC20}">
      <dsp:nvSpPr>
        <dsp:cNvPr id="0" name=""/>
        <dsp:cNvSpPr/>
      </dsp:nvSpPr>
      <dsp:spPr>
        <a:xfrm>
          <a:off x="0" y="2880944"/>
          <a:ext cx="10905067" cy="742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FAA response to meet requirements of ASNA</a:t>
          </a:r>
          <a:endParaRPr lang="en-US" sz="1400" kern="1200" dirty="0"/>
        </a:p>
        <a:p>
          <a:pPr marL="114300" lvl="1" indent="-114300" algn="l" defTabSz="622300">
            <a:lnSpc>
              <a:spcPct val="90000"/>
            </a:lnSpc>
            <a:spcBef>
              <a:spcPct val="0"/>
            </a:spcBef>
            <a:spcAft>
              <a:spcPct val="15000"/>
            </a:spcAft>
            <a:buChar char="••"/>
          </a:pPr>
          <a:r>
            <a:rPr lang="en-US" sz="1400" kern="1200" dirty="0" smtClean="0"/>
            <a:t>Voluntary program for airports/communities to determine and address incompatible land uses</a:t>
          </a:r>
          <a:endParaRPr lang="en-US" sz="1400" kern="1200" dirty="0"/>
        </a:p>
      </dsp:txBody>
      <dsp:txXfrm>
        <a:off x="0" y="2880944"/>
        <a:ext cx="10905067" cy="742776"/>
      </dsp:txXfrm>
    </dsp:sp>
    <dsp:sp modelId="{68931218-4B82-4BEC-89E1-C110692CBADE}">
      <dsp:nvSpPr>
        <dsp:cNvPr id="0" name=""/>
        <dsp:cNvSpPr/>
      </dsp:nvSpPr>
      <dsp:spPr>
        <a:xfrm>
          <a:off x="6540139" y="3640082"/>
          <a:ext cx="4364927" cy="536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en-US" sz="1800" kern="1200" dirty="0" smtClean="0"/>
            <a:t>Part 161 </a:t>
          </a:r>
          <a:r>
            <a:rPr lang="fr-FR" sz="1800" kern="1200" dirty="0" smtClean="0"/>
            <a:t>– 1991</a:t>
          </a:r>
          <a:endParaRPr lang="en-US" sz="1800" kern="1200" dirty="0"/>
        </a:p>
      </dsp:txBody>
      <dsp:txXfrm>
        <a:off x="6540139" y="3640082"/>
        <a:ext cx="4364927" cy="536879"/>
      </dsp:txXfrm>
    </dsp:sp>
    <dsp:sp modelId="{F9A193FF-D8C8-4DB9-AA84-5DEFD8A41CB4}">
      <dsp:nvSpPr>
        <dsp:cNvPr id="0" name=""/>
        <dsp:cNvSpPr/>
      </dsp:nvSpPr>
      <dsp:spPr>
        <a:xfrm>
          <a:off x="-29997" y="3629135"/>
          <a:ext cx="6569997" cy="536879"/>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Notice and Approval of Noise and Access Restrictions</a:t>
          </a:r>
          <a:endParaRPr lang="en-US" sz="2200" kern="1200" dirty="0"/>
        </a:p>
      </dsp:txBody>
      <dsp:txXfrm>
        <a:off x="-3784" y="3655348"/>
        <a:ext cx="6517571" cy="510666"/>
      </dsp:txXfrm>
    </dsp:sp>
    <dsp:sp modelId="{34A2A085-5577-4A07-A233-C67861B22A36}">
      <dsp:nvSpPr>
        <dsp:cNvPr id="0" name=""/>
        <dsp:cNvSpPr/>
      </dsp:nvSpPr>
      <dsp:spPr>
        <a:xfrm>
          <a:off x="0" y="4198737"/>
          <a:ext cx="10905067" cy="5382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Federal program to for reviewing noise and access restrictions on use of Stage 2 and 3 aircraft</a:t>
          </a:r>
        </a:p>
      </dsp:txBody>
      <dsp:txXfrm>
        <a:off x="0" y="4198737"/>
        <a:ext cx="10905067" cy="5382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621A0-41CE-415E-BC9F-542C5FEC7420}">
      <dsp:nvSpPr>
        <dsp:cNvPr id="0" name=""/>
        <dsp:cNvSpPr/>
      </dsp:nvSpPr>
      <dsp:spPr>
        <a:xfrm>
          <a:off x="0" y="1725"/>
          <a:ext cx="846908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647B63-816F-455F-8B2F-CF9F3E4E400B}">
      <dsp:nvSpPr>
        <dsp:cNvPr id="0" name=""/>
        <dsp:cNvSpPr/>
      </dsp:nvSpPr>
      <dsp:spPr>
        <a:xfrm>
          <a:off x="0" y="1725"/>
          <a:ext cx="8469086" cy="58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a:t>1. </a:t>
          </a:r>
          <a:r>
            <a:rPr lang="en-US" sz="2700" kern="1200" dirty="0" smtClean="0"/>
            <a:t>Reasonable, </a:t>
          </a:r>
          <a:r>
            <a:rPr lang="en-US" sz="2700" kern="1200" dirty="0" err="1" smtClean="0"/>
            <a:t>nonarbitrary</a:t>
          </a:r>
          <a:r>
            <a:rPr lang="en-US" sz="2700" kern="1200" dirty="0" smtClean="0"/>
            <a:t> and nondiscriminatory</a:t>
          </a:r>
          <a:endParaRPr lang="en-US" sz="2700" kern="1200" dirty="0"/>
        </a:p>
      </dsp:txBody>
      <dsp:txXfrm>
        <a:off x="0" y="1725"/>
        <a:ext cx="8469086" cy="588254"/>
      </dsp:txXfrm>
    </dsp:sp>
    <dsp:sp modelId="{684FED95-D39E-499C-8CF3-6D0AAEE57262}">
      <dsp:nvSpPr>
        <dsp:cNvPr id="0" name=""/>
        <dsp:cNvSpPr/>
      </dsp:nvSpPr>
      <dsp:spPr>
        <a:xfrm>
          <a:off x="0" y="589979"/>
          <a:ext cx="846908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912E13-3ABE-4F3B-AB05-69565D364761}">
      <dsp:nvSpPr>
        <dsp:cNvPr id="0" name=""/>
        <dsp:cNvSpPr/>
      </dsp:nvSpPr>
      <dsp:spPr>
        <a:xfrm>
          <a:off x="0" y="589979"/>
          <a:ext cx="8469086" cy="58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a:t>2. </a:t>
          </a:r>
          <a:r>
            <a:rPr lang="en-US" sz="2700" kern="1200" dirty="0" smtClean="0"/>
            <a:t>No undue burden on interstate or foreign commerce</a:t>
          </a:r>
          <a:endParaRPr lang="en-US" sz="2700" kern="1200" dirty="0"/>
        </a:p>
      </dsp:txBody>
      <dsp:txXfrm>
        <a:off x="0" y="589979"/>
        <a:ext cx="8469086" cy="588254"/>
      </dsp:txXfrm>
    </dsp:sp>
    <dsp:sp modelId="{99F67C54-FB3D-4FAC-BD1C-F099E8F4D7EA}">
      <dsp:nvSpPr>
        <dsp:cNvPr id="0" name=""/>
        <dsp:cNvSpPr/>
      </dsp:nvSpPr>
      <dsp:spPr>
        <a:xfrm>
          <a:off x="0" y="1178233"/>
          <a:ext cx="846908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9D35DD-5C34-4F38-B4FA-706968F63E88}">
      <dsp:nvSpPr>
        <dsp:cNvPr id="0" name=""/>
        <dsp:cNvSpPr/>
      </dsp:nvSpPr>
      <dsp:spPr>
        <a:xfrm>
          <a:off x="0" y="1178233"/>
          <a:ext cx="8469086" cy="58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a:t>3. </a:t>
          </a:r>
          <a:r>
            <a:rPr lang="en-US" sz="2700" kern="1200" dirty="0" smtClean="0"/>
            <a:t>Maintains safe and efficient use of navigable airspace</a:t>
          </a:r>
          <a:endParaRPr lang="en-US" sz="2700" kern="1200" dirty="0"/>
        </a:p>
      </dsp:txBody>
      <dsp:txXfrm>
        <a:off x="0" y="1178233"/>
        <a:ext cx="8469086" cy="588254"/>
      </dsp:txXfrm>
    </dsp:sp>
    <dsp:sp modelId="{60DAA021-91F4-4B75-95B8-AF273D821597}">
      <dsp:nvSpPr>
        <dsp:cNvPr id="0" name=""/>
        <dsp:cNvSpPr/>
      </dsp:nvSpPr>
      <dsp:spPr>
        <a:xfrm>
          <a:off x="0" y="1766487"/>
          <a:ext cx="846908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843D10-B463-469E-BABE-BDF35AB7BE53}">
      <dsp:nvSpPr>
        <dsp:cNvPr id="0" name=""/>
        <dsp:cNvSpPr/>
      </dsp:nvSpPr>
      <dsp:spPr>
        <a:xfrm>
          <a:off x="0" y="1766487"/>
          <a:ext cx="8469086" cy="58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a:t>4. </a:t>
          </a:r>
          <a:r>
            <a:rPr lang="en-US" sz="2700" kern="1200" dirty="0" smtClean="0"/>
            <a:t>No conflict with existing Federal law</a:t>
          </a:r>
          <a:endParaRPr lang="en-US" sz="2700" kern="1200" dirty="0"/>
        </a:p>
      </dsp:txBody>
      <dsp:txXfrm>
        <a:off x="0" y="1766487"/>
        <a:ext cx="8469086" cy="588254"/>
      </dsp:txXfrm>
    </dsp:sp>
    <dsp:sp modelId="{B2EA1A5C-A10A-4CA5-A411-92F171B14F8C}">
      <dsp:nvSpPr>
        <dsp:cNvPr id="0" name=""/>
        <dsp:cNvSpPr/>
      </dsp:nvSpPr>
      <dsp:spPr>
        <a:xfrm>
          <a:off x="0" y="2354741"/>
          <a:ext cx="846908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AD0F0B-EFF8-4E6F-AF2A-2E4E4D005052}">
      <dsp:nvSpPr>
        <dsp:cNvPr id="0" name=""/>
        <dsp:cNvSpPr/>
      </dsp:nvSpPr>
      <dsp:spPr>
        <a:xfrm>
          <a:off x="0" y="2354741"/>
          <a:ext cx="8469086" cy="58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a:t>5. </a:t>
          </a:r>
          <a:r>
            <a:rPr lang="en-US" sz="2700" kern="1200" dirty="0" smtClean="0"/>
            <a:t>Adequate opportunity for public comment</a:t>
          </a:r>
          <a:endParaRPr lang="en-US" sz="2700" kern="1200" dirty="0"/>
        </a:p>
      </dsp:txBody>
      <dsp:txXfrm>
        <a:off x="0" y="2354741"/>
        <a:ext cx="8469086" cy="588254"/>
      </dsp:txXfrm>
    </dsp:sp>
    <dsp:sp modelId="{B2926F4C-0B9D-48A3-82E1-AF196DEE27F0}">
      <dsp:nvSpPr>
        <dsp:cNvPr id="0" name=""/>
        <dsp:cNvSpPr/>
      </dsp:nvSpPr>
      <dsp:spPr>
        <a:xfrm>
          <a:off x="0" y="2942995"/>
          <a:ext cx="846908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8F5DF9-26E3-4393-9286-11CB32356715}">
      <dsp:nvSpPr>
        <dsp:cNvPr id="0" name=""/>
        <dsp:cNvSpPr/>
      </dsp:nvSpPr>
      <dsp:spPr>
        <a:xfrm>
          <a:off x="0" y="2942995"/>
          <a:ext cx="8469086" cy="588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sz="2700" kern="1200" dirty="0"/>
            <a:t>6. </a:t>
          </a:r>
          <a:r>
            <a:rPr lang="en-US" sz="2700" kern="1200" dirty="0" smtClean="0"/>
            <a:t>No undue burden on national aviation system</a:t>
          </a:r>
          <a:endParaRPr lang="en-US" sz="2700" kern="1200" dirty="0"/>
        </a:p>
      </dsp:txBody>
      <dsp:txXfrm>
        <a:off x="0" y="2942995"/>
        <a:ext cx="8469086" cy="588254"/>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E0E0E5-A562-034A-89A7-B1FE967F2FC6}" type="datetimeFigureOut">
              <a:rPr lang="en-US" smtClean="0"/>
              <a:t>4/20/2017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CF314C-752E-CA47-97D1-6BE69A4BF3AE}" type="slidenum">
              <a:rPr lang="en-US" smtClean="0"/>
              <a:t>‹#›</a:t>
            </a:fld>
            <a:endParaRPr lang="en-US"/>
          </a:p>
        </p:txBody>
      </p:sp>
    </p:spTree>
    <p:extLst>
      <p:ext uri="{BB962C8B-B14F-4D97-AF65-F5344CB8AC3E}">
        <p14:creationId xmlns:p14="http://schemas.microsoft.com/office/powerpoint/2010/main" val="1670608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F314C-752E-CA47-97D1-6BE69A4BF3AE}" type="slidenum">
              <a:rPr lang="en-US" smtClean="0"/>
              <a:t>2</a:t>
            </a:fld>
            <a:endParaRPr lang="en-US"/>
          </a:p>
        </p:txBody>
      </p:sp>
    </p:spTree>
    <p:extLst>
      <p:ext uri="{BB962C8B-B14F-4D97-AF65-F5344CB8AC3E}">
        <p14:creationId xmlns:p14="http://schemas.microsoft.com/office/powerpoint/2010/main" val="1710177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FAA promulgated Part 150 </a:t>
            </a:r>
          </a:p>
          <a:p>
            <a:pPr lvl="1"/>
            <a:r>
              <a:rPr lang="en-US" dirty="0" smtClean="0"/>
              <a:t>Selected the A-weighted sound level (dB)</a:t>
            </a:r>
          </a:p>
          <a:p>
            <a:pPr lvl="1"/>
            <a:r>
              <a:rPr lang="en-US" dirty="0" smtClean="0"/>
              <a:t>Selected the Day-Night-Average Sound Level (DNL)</a:t>
            </a:r>
          </a:p>
          <a:p>
            <a:pPr lvl="1"/>
            <a:r>
              <a:rPr lang="en-US" dirty="0" smtClean="0"/>
              <a:t>Defined a voluntary noise compatibility planning process</a:t>
            </a:r>
          </a:p>
          <a:p>
            <a:pPr lvl="1"/>
            <a:r>
              <a:rPr lang="en-US" dirty="0" smtClean="0"/>
              <a:t>Identifies variety of land use categories considered to be compatible with aircraft operations for a range of noise levels</a:t>
            </a:r>
          </a:p>
          <a:p>
            <a:pPr lvl="2"/>
            <a:r>
              <a:rPr lang="en-US" dirty="0" smtClean="0"/>
              <a:t>Suggests 65 dB DNL threshold of compatibility for residential uses</a:t>
            </a:r>
          </a:p>
          <a:p>
            <a:pPr lvl="2"/>
            <a:r>
              <a:rPr lang="en-US" dirty="0" smtClean="0"/>
              <a:t>See generally: Table at 14 CFR Part 150, Appendix A.</a:t>
            </a:r>
          </a:p>
          <a:p>
            <a:endParaRPr lang="en-US" dirty="0"/>
          </a:p>
        </p:txBody>
      </p:sp>
      <p:sp>
        <p:nvSpPr>
          <p:cNvPr id="4" name="Slide Number Placeholder 3"/>
          <p:cNvSpPr>
            <a:spLocks noGrp="1"/>
          </p:cNvSpPr>
          <p:nvPr>
            <p:ph type="sldNum" sz="quarter" idx="10"/>
          </p:nvPr>
        </p:nvSpPr>
        <p:spPr/>
        <p:txBody>
          <a:bodyPr/>
          <a:lstStyle/>
          <a:p>
            <a:fld id="{78CF314C-752E-CA47-97D1-6BE69A4BF3AE}" type="slidenum">
              <a:rPr lang="en-US" smtClean="0"/>
              <a:t>3</a:t>
            </a:fld>
            <a:endParaRPr lang="en-US"/>
          </a:p>
        </p:txBody>
      </p:sp>
    </p:spTree>
    <p:extLst>
      <p:ext uri="{BB962C8B-B14F-4D97-AF65-F5344CB8AC3E}">
        <p14:creationId xmlns:p14="http://schemas.microsoft.com/office/powerpoint/2010/main" val="1710177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Loud aircraft ban</a:t>
            </a:r>
          </a:p>
          <a:p>
            <a:pPr lvl="2"/>
            <a:r>
              <a:rPr lang="en-US" dirty="0" smtClean="0"/>
              <a:t>Prohibit aircraft generating more than 104 </a:t>
            </a:r>
            <a:r>
              <a:rPr lang="en-US" dirty="0" err="1" smtClean="0"/>
              <a:t>EPNdB</a:t>
            </a:r>
            <a:r>
              <a:rPr lang="en-US" dirty="0" smtClean="0"/>
              <a:t> at the FAR Part 36 takeoff measuring point from SAN.</a:t>
            </a:r>
          </a:p>
          <a:p>
            <a:pPr lvl="1"/>
            <a:r>
              <a:rPr lang="en-US" dirty="0" smtClean="0"/>
              <a:t>Nighttime departure curfew</a:t>
            </a:r>
          </a:p>
          <a:p>
            <a:pPr lvl="2"/>
            <a:r>
              <a:rPr lang="en-US" dirty="0" smtClean="0"/>
              <a:t>Prohibit departures at SAN by all non-Stage 3 aircraft except for emergency and approved mercy flights between 2200 and 0700 Hours. Continue to prohibit departures by all other aircraft except for emergency and approved mercy flights between 2330 and 0630 hours.</a:t>
            </a:r>
          </a:p>
          <a:p>
            <a:pPr lvl="1"/>
            <a:r>
              <a:rPr lang="en-US" dirty="0" smtClean="0"/>
              <a:t>Restrict published departure times</a:t>
            </a:r>
          </a:p>
          <a:p>
            <a:pPr lvl="2"/>
            <a:r>
              <a:rPr lang="en-US" dirty="0" smtClean="0"/>
              <a:t>Prohibit any scheduled air carrier from publishing or establishing gate departure times at SAN for Stage 3 aircraft after 2315 hours and before 0615.</a:t>
            </a:r>
          </a:p>
          <a:p>
            <a:pPr lvl="1"/>
            <a:r>
              <a:rPr lang="en-US" dirty="0" smtClean="0"/>
              <a:t>Engine tests and run-ups</a:t>
            </a:r>
          </a:p>
          <a:p>
            <a:pPr lvl="2"/>
            <a:r>
              <a:rPr lang="en-US" dirty="0" smtClean="0"/>
              <a:t>Prohibit above-idle static engine tests or engine run-ups at SAN between 2330 and 0630 hours.</a:t>
            </a:r>
          </a:p>
          <a:p>
            <a:pPr lvl="1"/>
            <a:r>
              <a:rPr lang="en-US" dirty="0" smtClean="0"/>
              <a:t>Airport Use Regulations enforcement</a:t>
            </a:r>
          </a:p>
          <a:p>
            <a:pPr lvl="2"/>
            <a:r>
              <a:rPr lang="en-US" dirty="0" smtClean="0"/>
              <a:t>The Authority will enforce administrative penalties to deter violations of Airport Use Regulations.</a:t>
            </a:r>
          </a:p>
          <a:p>
            <a:pPr lvl="2"/>
            <a:endParaRPr lang="en-US" dirty="0" smtClean="0"/>
          </a:p>
          <a:p>
            <a:r>
              <a:rPr lang="en-US" dirty="0" smtClean="0"/>
              <a:t>During the update of the SAN Noise Compatibility Program in 2010, the Authority was careful to not ask the FAA for approval of the existing Airport Use Regulations as part of the recommended NCP measures</a:t>
            </a:r>
          </a:p>
          <a:p>
            <a:r>
              <a:rPr lang="en-US" dirty="0" smtClean="0"/>
              <a:t>Enabled the Authority to continue enforcement of the Airport Use Regulations as part of their Noise Compatibility Program at SAN</a:t>
            </a:r>
          </a:p>
          <a:p>
            <a:pPr lvl="2"/>
            <a:endParaRPr lang="en-US" dirty="0" smtClean="0"/>
          </a:p>
          <a:p>
            <a:endParaRPr lang="en-US" dirty="0"/>
          </a:p>
        </p:txBody>
      </p:sp>
      <p:sp>
        <p:nvSpPr>
          <p:cNvPr id="4" name="Slide Number Placeholder 3"/>
          <p:cNvSpPr>
            <a:spLocks noGrp="1"/>
          </p:cNvSpPr>
          <p:nvPr>
            <p:ph type="sldNum" sz="quarter" idx="10"/>
          </p:nvPr>
        </p:nvSpPr>
        <p:spPr/>
        <p:txBody>
          <a:bodyPr/>
          <a:lstStyle/>
          <a:p>
            <a:fld id="{78CF314C-752E-CA47-97D1-6BE69A4BF3AE}" type="slidenum">
              <a:rPr lang="en-US" smtClean="0"/>
              <a:t>10</a:t>
            </a:fld>
            <a:endParaRPr lang="en-US"/>
          </a:p>
        </p:txBody>
      </p:sp>
    </p:spTree>
    <p:extLst>
      <p:ext uri="{BB962C8B-B14F-4D97-AF65-F5344CB8AC3E}">
        <p14:creationId xmlns:p14="http://schemas.microsoft.com/office/powerpoint/2010/main" val="4232262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l">
              <a:defRPr sz="4800" b="0" i="0">
                <a:latin typeface="Century Gothic" charset="0"/>
                <a:ea typeface="Century Gothic" charset="0"/>
                <a:cs typeface="Century Gothic"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l">
              <a:buNone/>
              <a:defRPr sz="2200" b="0" i="0">
                <a:latin typeface="Century Gothic" charset="0"/>
                <a:ea typeface="Century Gothic" charset="0"/>
                <a:cs typeface="Century Gothic"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7090093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3426366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1289829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1470456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72855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entury Gothic" charset="0"/>
                <a:ea typeface="Century Gothic" charset="0"/>
                <a:cs typeface="Century Gothic"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EF3C43BC-7389-B445-8E37-677AC52D9D5D}" type="slidenum">
              <a:rPr lang="en-US" smtClean="0"/>
              <a:t>‹#›</a:t>
            </a:fld>
            <a:endParaRPr lang="en-US" dirty="0"/>
          </a:p>
        </p:txBody>
      </p:sp>
    </p:spTree>
    <p:extLst>
      <p:ext uri="{BB962C8B-B14F-4D97-AF65-F5344CB8AC3E}">
        <p14:creationId xmlns:p14="http://schemas.microsoft.com/office/powerpoint/2010/main" val="7431175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EF3C43BC-7389-B445-8E37-677AC52D9D5D}" type="slidenum">
              <a:rPr lang="en-US" smtClean="0"/>
              <a:t>‹#›</a:t>
            </a:fld>
            <a:endParaRPr lang="en-US"/>
          </a:p>
        </p:txBody>
      </p:sp>
      <p:sp>
        <p:nvSpPr>
          <p:cNvPr id="13" name="Content Placeholder 12"/>
          <p:cNvSpPr>
            <a:spLocks noGrp="1"/>
          </p:cNvSpPr>
          <p:nvPr>
            <p:ph sz="quarter" idx="16"/>
          </p:nvPr>
        </p:nvSpPr>
        <p:spPr>
          <a:xfrm>
            <a:off x="838200" y="1990725"/>
            <a:ext cx="3502025" cy="3840163"/>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2"/>
          <p:cNvSpPr>
            <a:spLocks noGrp="1"/>
          </p:cNvSpPr>
          <p:nvPr>
            <p:ph sz="quarter" idx="17"/>
          </p:nvPr>
        </p:nvSpPr>
        <p:spPr>
          <a:xfrm>
            <a:off x="4568952" y="1990725"/>
            <a:ext cx="3502025" cy="3840163"/>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12"/>
          <p:cNvSpPr>
            <a:spLocks noGrp="1"/>
          </p:cNvSpPr>
          <p:nvPr>
            <p:ph sz="quarter" idx="18"/>
          </p:nvPr>
        </p:nvSpPr>
        <p:spPr>
          <a:xfrm>
            <a:off x="8287512" y="1990725"/>
            <a:ext cx="3502025" cy="3840163"/>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232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4400"/>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22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a:xfrm>
            <a:off x="9084612" y="6356350"/>
            <a:ext cx="2873046"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F3C43BC-7389-B445-8E37-677AC52D9D5D}" type="slidenum">
              <a:rPr lang="en-US" smtClean="0"/>
              <a:t>‹#›</a:t>
            </a:fld>
            <a:endParaRPr lang="en-US"/>
          </a:p>
        </p:txBody>
      </p:sp>
      <p:cxnSp>
        <p:nvCxnSpPr>
          <p:cNvPr id="8" name="Straight Connector 7"/>
          <p:cNvCxnSpPr/>
          <p:nvPr userDrawn="1"/>
        </p:nvCxnSpPr>
        <p:spPr>
          <a:xfrm>
            <a:off x="831850" y="3593805"/>
            <a:ext cx="105156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94908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3904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15008715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_with_tall_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7379208" y="1828800"/>
            <a:ext cx="3447288" cy="4352544"/>
          </a:xfrm>
        </p:spPr>
        <p:txBody>
          <a:bodyPr/>
          <a:lstStyle>
            <a:lvl1pPr marL="0" indent="0">
              <a:buNone/>
              <a:defRPr/>
            </a:lvl1pPr>
          </a:lstStyle>
          <a:p>
            <a:pPr lvl="0"/>
            <a:r>
              <a:rPr lang="en-US" dirty="0" smtClean="0"/>
              <a:t>photo</a:t>
            </a:r>
            <a:endParaRPr lang="en-US" dirty="0"/>
          </a:p>
        </p:txBody>
      </p:sp>
      <p:sp>
        <p:nvSpPr>
          <p:cNvPr id="7" name="Slide Number Placeholder 6"/>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345425342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8053240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DC5B7C7-B46F-064E-B727-3F01A9055FFF}" type="datetime1">
              <a:rPr lang="en-US" smtClean="0"/>
              <a:t>4/20/2017</a:t>
            </a:fld>
            <a:endParaRPr lang="en-US"/>
          </a:p>
        </p:txBody>
      </p:sp>
      <p:sp>
        <p:nvSpPr>
          <p:cNvPr id="5" name="Slide Number Placeholder 4"/>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16390288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3D0282-B0AA-AE46-83CF-C7715A0AE867}" type="datetime1">
              <a:rPr lang="en-US" smtClean="0"/>
              <a:t>4/20/2017</a:t>
            </a:fld>
            <a:endParaRPr lang="en-US"/>
          </a:p>
        </p:txBody>
      </p:sp>
      <p:sp>
        <p:nvSpPr>
          <p:cNvPr id="4" name="Slide Number Placeholder 3"/>
          <p:cNvSpPr>
            <a:spLocks noGrp="1"/>
          </p:cNvSpPr>
          <p:nvPr>
            <p:ph type="sldNum" sz="quarter" idx="12"/>
          </p:nvPr>
        </p:nvSpPr>
        <p:spPr/>
        <p:txBody>
          <a:bodyPr/>
          <a:lstStyle/>
          <a:p>
            <a:fld id="{EF3C43BC-7389-B445-8E37-677AC52D9D5D}" type="slidenum">
              <a:rPr lang="en-US" smtClean="0"/>
              <a:t>‹#›</a:t>
            </a:fld>
            <a:endParaRPr lang="en-US"/>
          </a:p>
        </p:txBody>
      </p:sp>
    </p:spTree>
    <p:extLst>
      <p:ext uri="{BB962C8B-B14F-4D97-AF65-F5344CB8AC3E}">
        <p14:creationId xmlns:p14="http://schemas.microsoft.com/office/powerpoint/2010/main" val="13845704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39982"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79C67-A0F4-B744-81C5-A59D555D6312}" type="datetime1">
              <a:rPr lang="en-US" smtClean="0"/>
              <a:t>4/20/2017</a:t>
            </a:fld>
            <a:endParaRPr lang="en-US"/>
          </a:p>
        </p:txBody>
      </p:sp>
      <p:sp>
        <p:nvSpPr>
          <p:cNvPr id="6" name="Slide Number Placeholder 5"/>
          <p:cNvSpPr>
            <a:spLocks noGrp="1"/>
          </p:cNvSpPr>
          <p:nvPr>
            <p:ph type="sldNum" sz="quarter" idx="4"/>
          </p:nvPr>
        </p:nvSpPr>
        <p:spPr>
          <a:xfrm>
            <a:off x="228600" y="6356350"/>
            <a:ext cx="609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C43BC-7389-B445-8E37-677AC52D9D5D}" type="slidenum">
              <a:rPr lang="en-US" smtClean="0"/>
              <a:pPr/>
              <a:t>‹#›</a:t>
            </a:fld>
            <a:endParaRPr lang="en-US" dirty="0"/>
          </a:p>
        </p:txBody>
      </p:sp>
      <p:cxnSp>
        <p:nvCxnSpPr>
          <p:cNvPr id="8" name="Straight Connector 7"/>
          <p:cNvCxnSpPr/>
          <p:nvPr userDrawn="1"/>
        </p:nvCxnSpPr>
        <p:spPr>
          <a:xfrm>
            <a:off x="228599" y="6355080"/>
            <a:ext cx="11731752"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1"/>
            <a:ext cx="12188952" cy="228600"/>
          </a:xfrm>
          <a:prstGeom prst="rect">
            <a:avLst/>
          </a:prstGeom>
          <a:solidFill>
            <a:srgbClr val="ED1B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1012778" y="5931377"/>
            <a:ext cx="944880" cy="335280"/>
          </a:xfrm>
          <a:prstGeom prst="rect">
            <a:avLst/>
          </a:prstGeom>
        </p:spPr>
      </p:pic>
    </p:spTree>
    <p:extLst>
      <p:ext uri="{BB962C8B-B14F-4D97-AF65-F5344CB8AC3E}">
        <p14:creationId xmlns:p14="http://schemas.microsoft.com/office/powerpoint/2010/main" val="121682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1" r:id="rId6"/>
    <p:sldLayoutId id="2147483653" r:id="rId7"/>
    <p:sldLayoutId id="2147483654" r:id="rId8"/>
    <p:sldLayoutId id="2147483655" r:id="rId9"/>
    <p:sldLayoutId id="2147483656" r:id="rId10"/>
    <p:sldLayoutId id="2147483657" r:id="rId11"/>
    <p:sldLayoutId id="2147483658" r:id="rId12"/>
    <p:sldLayoutId id="2147483659" r:id="rId13"/>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3600" b="0" i="0" kern="1200">
          <a:solidFill>
            <a:srgbClr val="ED1B2D"/>
          </a:solidFill>
          <a:latin typeface="Century Gothic" charset="0"/>
          <a:ea typeface="Century Gothic" charset="0"/>
          <a:cs typeface="Century Gothic" charset="0"/>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400" kern="1200">
          <a:solidFill>
            <a:schemeClr val="tx1">
              <a:lumMod val="75000"/>
              <a:lumOff val="25000"/>
            </a:schemeClr>
          </a:solidFill>
          <a:latin typeface="+mj-lt"/>
          <a:ea typeface="+mn-ea"/>
          <a:cs typeface="+mn-cs"/>
        </a:defRPr>
      </a:lvl1pPr>
      <a:lvl2pPr marL="685800" indent="-228600" algn="l" defTabSz="914400" rtl="0" eaLnBrk="1" latinLnBrk="0" hangingPunct="1">
        <a:lnSpc>
          <a:spcPct val="90000"/>
        </a:lnSpc>
        <a:spcBef>
          <a:spcPts val="500"/>
        </a:spcBef>
        <a:buClr>
          <a:srgbClr val="FF0000"/>
        </a:buClr>
        <a:buFont typeface="Arial"/>
        <a:buChar char="•"/>
        <a:defRPr sz="2200" kern="1200">
          <a:solidFill>
            <a:schemeClr val="tx1">
              <a:lumMod val="75000"/>
              <a:lumOff val="25000"/>
            </a:schemeClr>
          </a:solidFill>
          <a:latin typeface="+mj-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lumMod val="75000"/>
              <a:lumOff val="25000"/>
            </a:schemeClr>
          </a:solidFill>
          <a:latin typeface="+mj-lt"/>
          <a:ea typeface="+mn-ea"/>
          <a:cs typeface="+mn-cs"/>
        </a:defRPr>
      </a:lvl3pPr>
      <a:lvl4pPr marL="1600200" indent="-228600" algn="l" defTabSz="914400" rtl="0" eaLnBrk="1" latinLnBrk="0" hangingPunct="1">
        <a:lnSpc>
          <a:spcPct val="90000"/>
        </a:lnSpc>
        <a:spcBef>
          <a:spcPts val="500"/>
        </a:spcBef>
        <a:buClr>
          <a:srgbClr val="FF0000"/>
        </a:buClr>
        <a:buFont typeface="Arial"/>
        <a:buChar char="•"/>
        <a:defRPr sz="1800" kern="1200">
          <a:solidFill>
            <a:schemeClr val="tx1">
              <a:lumMod val="75000"/>
              <a:lumOff val="25000"/>
            </a:schemeClr>
          </a:solidFill>
          <a:latin typeface="+mj-lt"/>
          <a:ea typeface="+mn-ea"/>
          <a:cs typeface="+mn-cs"/>
        </a:defRPr>
      </a:lvl4pPr>
      <a:lvl5pPr marL="2057400" indent="-228600" algn="l" defTabSz="914400" rtl="0" eaLnBrk="1" latinLnBrk="0" hangingPunct="1">
        <a:lnSpc>
          <a:spcPct val="90000"/>
        </a:lnSpc>
        <a:spcBef>
          <a:spcPts val="500"/>
        </a:spcBef>
        <a:buFont typeface="Calibri" panose="020F0502020204030204" pitchFamily="34" charset="0"/>
        <a:buChar char="−"/>
        <a:defRPr sz="1800" kern="1200">
          <a:solidFill>
            <a:schemeClr val="tx1">
              <a:lumMod val="75000"/>
              <a:lumOff val="25000"/>
            </a:schemeClr>
          </a:solidFill>
          <a:latin typeface="+mj-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Noise Regulations for Airports</a:t>
            </a:r>
            <a:endParaRPr lang="en-US" dirty="0"/>
          </a:p>
        </p:txBody>
      </p:sp>
      <p:sp>
        <p:nvSpPr>
          <p:cNvPr id="3" name="Subtitle 2"/>
          <p:cNvSpPr>
            <a:spLocks noGrp="1"/>
          </p:cNvSpPr>
          <p:nvPr>
            <p:ph type="subTitle" idx="1"/>
          </p:nvPr>
        </p:nvSpPr>
        <p:spPr/>
        <p:txBody>
          <a:bodyPr/>
          <a:lstStyle/>
          <a:p>
            <a:r>
              <a:rPr lang="en-US" sz="2400" dirty="0" smtClean="0"/>
              <a:t>Aircraft Noise Stages and Use Restrictions</a:t>
            </a:r>
            <a:endParaRPr lang="en-US" dirty="0"/>
          </a:p>
          <a:p>
            <a:endParaRPr lang="en-US" sz="1800" dirty="0" smtClean="0"/>
          </a:p>
          <a:p>
            <a:r>
              <a:rPr lang="en-US" sz="1800" dirty="0" smtClean="0"/>
              <a:t>April 26, 2017</a:t>
            </a:r>
            <a:endParaRPr lang="en-US" dirty="0"/>
          </a:p>
        </p:txBody>
      </p:sp>
    </p:spTree>
    <p:extLst>
      <p:ext uri="{BB962C8B-B14F-4D97-AF65-F5344CB8AC3E}">
        <p14:creationId xmlns:p14="http://schemas.microsoft.com/office/powerpoint/2010/main" val="2080871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 Noise and Access Restrictions</a:t>
            </a:r>
            <a:endParaRPr lang="en-US" dirty="0"/>
          </a:p>
        </p:txBody>
      </p:sp>
      <p:sp>
        <p:nvSpPr>
          <p:cNvPr id="3" name="Content Placeholder 2"/>
          <p:cNvSpPr>
            <a:spLocks noGrp="1"/>
          </p:cNvSpPr>
          <p:nvPr>
            <p:ph idx="1"/>
          </p:nvPr>
        </p:nvSpPr>
        <p:spPr/>
        <p:txBody>
          <a:bodyPr>
            <a:normAutofit lnSpcReduction="10000"/>
          </a:bodyPr>
          <a:lstStyle/>
          <a:p>
            <a:r>
              <a:rPr lang="en-US" dirty="0" smtClean="0"/>
              <a:t>San Diego International Airport currently has the following noise and access restrictions in place as implemented by the Airport Use Regulations:</a:t>
            </a:r>
          </a:p>
          <a:p>
            <a:pPr lvl="1"/>
            <a:r>
              <a:rPr lang="en-US" dirty="0" smtClean="0"/>
              <a:t>Loud aircraft ban</a:t>
            </a:r>
          </a:p>
          <a:p>
            <a:pPr lvl="1"/>
            <a:r>
              <a:rPr lang="en-US" dirty="0" smtClean="0"/>
              <a:t>Nighttime departure curfew</a:t>
            </a:r>
          </a:p>
          <a:p>
            <a:pPr lvl="1"/>
            <a:r>
              <a:rPr lang="en-US" dirty="0" smtClean="0"/>
              <a:t>Restrict published departure times</a:t>
            </a:r>
          </a:p>
          <a:p>
            <a:pPr lvl="1"/>
            <a:r>
              <a:rPr lang="en-US" dirty="0" smtClean="0"/>
              <a:t>Engine </a:t>
            </a:r>
            <a:r>
              <a:rPr lang="en-US" dirty="0"/>
              <a:t>tests and run-ups</a:t>
            </a:r>
          </a:p>
          <a:p>
            <a:pPr lvl="1"/>
            <a:r>
              <a:rPr lang="en-US" dirty="0" smtClean="0"/>
              <a:t>Airport </a:t>
            </a:r>
            <a:r>
              <a:rPr lang="en-US" dirty="0"/>
              <a:t>Use </a:t>
            </a:r>
            <a:r>
              <a:rPr lang="en-US" dirty="0" smtClean="0"/>
              <a:t>Regulations enforcement</a:t>
            </a:r>
          </a:p>
          <a:p>
            <a:r>
              <a:rPr lang="en-US" dirty="0" smtClean="0"/>
              <a:t>Airport </a:t>
            </a:r>
            <a:r>
              <a:rPr lang="en-US" dirty="0"/>
              <a:t>Use Regulations were put in place prior to the Airport Noise and Capacity Act (ANCA</a:t>
            </a:r>
            <a:r>
              <a:rPr lang="en-US" dirty="0" smtClean="0"/>
              <a:t>), which </a:t>
            </a:r>
            <a:r>
              <a:rPr lang="en-US" dirty="0"/>
              <a:t>provided a grandfathering for existing noise and access restrictions to remain in place</a:t>
            </a:r>
          </a:p>
          <a:p>
            <a:r>
              <a:rPr lang="en-US" dirty="0"/>
              <a:t>Part 161 is required to amend the Airport Use Regulations unless the change results in less restrictive measures</a:t>
            </a:r>
          </a:p>
          <a:p>
            <a:pPr lvl="1"/>
            <a:endParaRPr lang="en-US" dirty="0"/>
          </a:p>
        </p:txBody>
      </p:sp>
      <p:sp>
        <p:nvSpPr>
          <p:cNvPr id="4" name="Slide Number Placeholder 3"/>
          <p:cNvSpPr>
            <a:spLocks noGrp="1"/>
          </p:cNvSpPr>
          <p:nvPr>
            <p:ph type="sldNum" sz="quarter" idx="12"/>
          </p:nvPr>
        </p:nvSpPr>
        <p:spPr/>
        <p:txBody>
          <a:bodyPr/>
          <a:lstStyle/>
          <a:p>
            <a:fld id="{EF3C43BC-7389-B445-8E37-677AC52D9D5D}" type="slidenum">
              <a:rPr lang="en-US" smtClean="0"/>
              <a:t>10</a:t>
            </a:fld>
            <a:endParaRPr lang="en-US"/>
          </a:p>
        </p:txBody>
      </p:sp>
    </p:spTree>
    <p:extLst>
      <p:ext uri="{BB962C8B-B14F-4D97-AF65-F5344CB8AC3E}">
        <p14:creationId xmlns:p14="http://schemas.microsoft.com/office/powerpoint/2010/main" val="161780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r>
              <a:rPr lang="en-US" dirty="0" smtClean="0"/>
              <a:t>Noise Regulations for Airports</a:t>
            </a:r>
            <a:endParaRPr lang="en-US" dirty="0"/>
          </a:p>
        </p:txBody>
      </p:sp>
      <p:sp>
        <p:nvSpPr>
          <p:cNvPr id="5" name="Slide Number Placeholder 4"/>
          <p:cNvSpPr>
            <a:spLocks noGrp="1"/>
          </p:cNvSpPr>
          <p:nvPr>
            <p:ph type="sldNum" sz="quarter" idx="12"/>
          </p:nvPr>
        </p:nvSpPr>
        <p:spPr/>
        <p:txBody>
          <a:bodyPr/>
          <a:lstStyle/>
          <a:p>
            <a:fld id="{EF3C43BC-7389-B445-8E37-677AC52D9D5D}" type="slidenum">
              <a:rPr lang="en-US" smtClean="0"/>
              <a:t>11</a:t>
            </a:fld>
            <a:endParaRPr lang="en-US"/>
          </a:p>
        </p:txBody>
      </p:sp>
    </p:spTree>
    <p:extLst>
      <p:ext uri="{BB962C8B-B14F-4D97-AF65-F5344CB8AC3E}">
        <p14:creationId xmlns:p14="http://schemas.microsoft.com/office/powerpoint/2010/main" val="139731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Statutes</a:t>
            </a:r>
            <a:endParaRPr lang="en-US" dirty="0"/>
          </a:p>
        </p:txBody>
      </p:sp>
      <p:sp>
        <p:nvSpPr>
          <p:cNvPr id="6" name="Slide Number Placeholder 5"/>
          <p:cNvSpPr>
            <a:spLocks noGrp="1"/>
          </p:cNvSpPr>
          <p:nvPr>
            <p:ph type="sldNum" sz="quarter" idx="12"/>
          </p:nvPr>
        </p:nvSpPr>
        <p:spPr/>
        <p:txBody>
          <a:bodyPr/>
          <a:lstStyle/>
          <a:p>
            <a:fld id="{EF3C43BC-7389-B445-8E37-677AC52D9D5D}" type="slidenum">
              <a:rPr lang="en-US" smtClean="0"/>
              <a:t>2</a:t>
            </a:fld>
            <a:endParaRPr lang="en-US" dirty="0"/>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1095041627"/>
              </p:ext>
            </p:extLst>
          </p:nvPr>
        </p:nvGraphicFramePr>
        <p:xfrm>
          <a:off x="677333" y="1502233"/>
          <a:ext cx="10905067" cy="5170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0242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Statutes</a:t>
            </a:r>
            <a:endParaRPr lang="en-US" dirty="0"/>
          </a:p>
        </p:txBody>
      </p:sp>
      <p:sp>
        <p:nvSpPr>
          <p:cNvPr id="6" name="Slide Number Placeholder 5"/>
          <p:cNvSpPr>
            <a:spLocks noGrp="1"/>
          </p:cNvSpPr>
          <p:nvPr>
            <p:ph type="sldNum" sz="quarter" idx="12"/>
          </p:nvPr>
        </p:nvSpPr>
        <p:spPr/>
        <p:txBody>
          <a:bodyPr/>
          <a:lstStyle/>
          <a:p>
            <a:fld id="{EF3C43BC-7389-B445-8E37-677AC52D9D5D}" type="slidenum">
              <a:rPr lang="en-US" smtClean="0"/>
              <a:t>3</a:t>
            </a:fld>
            <a:endParaRPr lang="en-US"/>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1502437921"/>
              </p:ext>
            </p:extLst>
          </p:nvPr>
        </p:nvGraphicFramePr>
        <p:xfrm>
          <a:off x="695696" y="1502233"/>
          <a:ext cx="10905067" cy="5170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9128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36: Noise Certification</a:t>
            </a:r>
            <a:endParaRPr lang="en-US" dirty="0"/>
          </a:p>
        </p:txBody>
      </p:sp>
      <p:sp>
        <p:nvSpPr>
          <p:cNvPr id="3" name="Content Placeholder 2"/>
          <p:cNvSpPr>
            <a:spLocks noGrp="1"/>
          </p:cNvSpPr>
          <p:nvPr>
            <p:ph idx="1"/>
          </p:nvPr>
        </p:nvSpPr>
        <p:spPr>
          <a:xfrm>
            <a:off x="838200" y="4974771"/>
            <a:ext cx="10515600" cy="1202192"/>
          </a:xfrm>
        </p:spPr>
        <p:txBody>
          <a:bodyPr/>
          <a:lstStyle/>
          <a:p>
            <a:pPr marL="0" indent="0">
              <a:buNone/>
            </a:pPr>
            <a:r>
              <a:rPr lang="en-US" dirty="0" smtClean="0"/>
              <a:t>Source: </a:t>
            </a:r>
            <a:r>
              <a:rPr lang="en-US" i="1" dirty="0" smtClean="0"/>
              <a:t>The seventh meeting of the Committee on Aviation Environment Protection (CAEP/7), 2007</a:t>
            </a:r>
            <a:endParaRPr lang="en-US" i="1" dirty="0"/>
          </a:p>
        </p:txBody>
      </p:sp>
      <p:sp>
        <p:nvSpPr>
          <p:cNvPr id="4" name="Slide Number Placeholder 3"/>
          <p:cNvSpPr>
            <a:spLocks noGrp="1"/>
          </p:cNvSpPr>
          <p:nvPr>
            <p:ph type="sldNum" sz="quarter" idx="12"/>
          </p:nvPr>
        </p:nvSpPr>
        <p:spPr/>
        <p:txBody>
          <a:bodyPr/>
          <a:lstStyle/>
          <a:p>
            <a:fld id="{EF3C43BC-7389-B445-8E37-677AC52D9D5D}" type="slidenum">
              <a:rPr lang="en-US" smtClean="0"/>
              <a:t>4</a:t>
            </a:fld>
            <a:endParaRPr lang="en-US"/>
          </a:p>
        </p:txBody>
      </p:sp>
      <p:sp>
        <p:nvSpPr>
          <p:cNvPr id="5" name="Rounded Rectangular Callout 4"/>
          <p:cNvSpPr/>
          <p:nvPr/>
        </p:nvSpPr>
        <p:spPr>
          <a:xfrm>
            <a:off x="706582" y="1959459"/>
            <a:ext cx="10745189" cy="25907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The prime purpose of noise certification is to ensure that the latest available noise reduction technology is incorporated into aircraft design demonstrated by procedures which are relevant to day to day operations, to ensure that noise reduction offered by technology is reflected in reductions around airports.</a:t>
            </a:r>
          </a:p>
        </p:txBody>
      </p:sp>
    </p:spTree>
    <p:extLst>
      <p:ext uri="{BB962C8B-B14F-4D97-AF65-F5344CB8AC3E}">
        <p14:creationId xmlns:p14="http://schemas.microsoft.com/office/powerpoint/2010/main" val="2666065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36: Noise Stages</a:t>
            </a:r>
            <a:endParaRPr lang="en-US" dirty="0"/>
          </a:p>
        </p:txBody>
      </p:sp>
      <p:sp>
        <p:nvSpPr>
          <p:cNvPr id="3" name="Content Placeholder 2"/>
          <p:cNvSpPr>
            <a:spLocks noGrp="1"/>
          </p:cNvSpPr>
          <p:nvPr>
            <p:ph idx="1"/>
          </p:nvPr>
        </p:nvSpPr>
        <p:spPr/>
        <p:txBody>
          <a:bodyPr>
            <a:normAutofit lnSpcReduction="10000"/>
          </a:bodyPr>
          <a:lstStyle/>
          <a:p>
            <a:r>
              <a:rPr lang="en-US" dirty="0"/>
              <a:t>Most relevant for civil subsonic jets and large transport-category (over 12,500lbs</a:t>
            </a:r>
            <a:r>
              <a:rPr lang="en-US" dirty="0" smtClean="0"/>
              <a:t>.)</a:t>
            </a:r>
            <a:endParaRPr lang="en-US" dirty="0"/>
          </a:p>
          <a:p>
            <a:r>
              <a:rPr lang="en-US" dirty="0"/>
              <a:t>“Stage 1” aircraft have never been shown to meet any noise standards</a:t>
            </a:r>
          </a:p>
          <a:p>
            <a:pPr lvl="1"/>
            <a:r>
              <a:rPr lang="en-US" dirty="0"/>
              <a:t>Either never tested, or tested and failed</a:t>
            </a:r>
          </a:p>
          <a:p>
            <a:r>
              <a:rPr lang="en-US" dirty="0"/>
              <a:t>“Stage 2” aircraft </a:t>
            </a:r>
            <a:r>
              <a:rPr lang="en-US" dirty="0" smtClean="0"/>
              <a:t>meet </a:t>
            </a:r>
            <a:r>
              <a:rPr lang="en-US" dirty="0"/>
              <a:t>original (1969) limits</a:t>
            </a:r>
          </a:p>
          <a:p>
            <a:r>
              <a:rPr lang="en-US" dirty="0"/>
              <a:t>“Stage 3” meet more stringent (1977) limits</a:t>
            </a:r>
          </a:p>
          <a:p>
            <a:r>
              <a:rPr lang="en-US" dirty="0"/>
              <a:t>“Stage 4” meet newest (2006) </a:t>
            </a:r>
            <a:r>
              <a:rPr lang="en-US" dirty="0" smtClean="0"/>
              <a:t>limits</a:t>
            </a:r>
            <a:endParaRPr lang="en-US" dirty="0"/>
          </a:p>
          <a:p>
            <a:r>
              <a:rPr lang="en-US" dirty="0" smtClean="0"/>
              <a:t>“Stage 5” </a:t>
            </a:r>
          </a:p>
          <a:p>
            <a:pPr lvl="1"/>
            <a:r>
              <a:rPr lang="en-US" dirty="0" smtClean="0"/>
              <a:t>International Civil Aviation Organization (ICAO) adopted Chapter 14 for newly-designed aircraft entering service from:</a:t>
            </a:r>
          </a:p>
          <a:p>
            <a:pPr lvl="2"/>
            <a:r>
              <a:rPr lang="en-US" dirty="0" smtClean="0"/>
              <a:t>2017 for high-weight aircraft</a:t>
            </a:r>
          </a:p>
          <a:p>
            <a:pPr lvl="2"/>
            <a:r>
              <a:rPr lang="en-US" dirty="0" smtClean="0"/>
              <a:t>2020 for lower weight aircraft</a:t>
            </a:r>
            <a:endParaRPr lang="en-US" dirty="0"/>
          </a:p>
        </p:txBody>
      </p:sp>
      <p:sp>
        <p:nvSpPr>
          <p:cNvPr id="4" name="Slide Number Placeholder 3"/>
          <p:cNvSpPr>
            <a:spLocks noGrp="1"/>
          </p:cNvSpPr>
          <p:nvPr>
            <p:ph type="sldNum" sz="quarter" idx="12"/>
          </p:nvPr>
        </p:nvSpPr>
        <p:spPr/>
        <p:txBody>
          <a:bodyPr/>
          <a:lstStyle/>
          <a:p>
            <a:fld id="{EF3C43BC-7389-B445-8E37-677AC52D9D5D}" type="slidenum">
              <a:rPr lang="en-US" smtClean="0"/>
              <a:t>5</a:t>
            </a:fld>
            <a:endParaRPr lang="en-US"/>
          </a:p>
        </p:txBody>
      </p:sp>
    </p:spTree>
    <p:extLst>
      <p:ext uri="{BB962C8B-B14F-4D97-AF65-F5344CB8AC3E}">
        <p14:creationId xmlns:p14="http://schemas.microsoft.com/office/powerpoint/2010/main" val="1164390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36: Noise Stages</a:t>
            </a:r>
            <a:endParaRPr lang="en-US" dirty="0"/>
          </a:p>
        </p:txBody>
      </p:sp>
      <p:sp>
        <p:nvSpPr>
          <p:cNvPr id="4" name="Slide Number Placeholder 3"/>
          <p:cNvSpPr>
            <a:spLocks noGrp="1"/>
          </p:cNvSpPr>
          <p:nvPr>
            <p:ph type="sldNum" sz="quarter" idx="12"/>
          </p:nvPr>
        </p:nvSpPr>
        <p:spPr/>
        <p:txBody>
          <a:bodyPr/>
          <a:lstStyle/>
          <a:p>
            <a:fld id="{EF3C43BC-7389-B445-8E37-677AC52D9D5D}" type="slidenum">
              <a:rPr lang="en-US" smtClean="0"/>
              <a:t>6</a:t>
            </a:fld>
            <a:endParaRPr lang="en-US"/>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77009" y="1293895"/>
            <a:ext cx="7696200" cy="4832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5879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161: </a:t>
            </a:r>
            <a:br>
              <a:rPr lang="en-US" dirty="0"/>
            </a:br>
            <a:r>
              <a:rPr lang="en-US" dirty="0"/>
              <a:t>Airport Noise and Access Restrictions</a:t>
            </a:r>
          </a:p>
        </p:txBody>
      </p:sp>
      <p:sp>
        <p:nvSpPr>
          <p:cNvPr id="3" name="Content Placeholder 2"/>
          <p:cNvSpPr>
            <a:spLocks noGrp="1"/>
          </p:cNvSpPr>
          <p:nvPr>
            <p:ph idx="1"/>
          </p:nvPr>
        </p:nvSpPr>
        <p:spPr/>
        <p:txBody>
          <a:bodyPr/>
          <a:lstStyle/>
          <a:p>
            <a:r>
              <a:rPr lang="en-US" dirty="0"/>
              <a:t>Establishes federal program for reviewing noise and access restrictions on use of Stage 2 and 3 aircraft</a:t>
            </a:r>
          </a:p>
          <a:p>
            <a:pPr lvl="1"/>
            <a:r>
              <a:rPr lang="en-US" dirty="0"/>
              <a:t>Stage 2 restrictions are moot as of January 1, 2016</a:t>
            </a:r>
          </a:p>
          <a:p>
            <a:r>
              <a:rPr lang="en-US" dirty="0"/>
              <a:t>Comprehensive analysis required, e.g.:</a:t>
            </a:r>
          </a:p>
          <a:p>
            <a:pPr lvl="1"/>
            <a:r>
              <a:rPr lang="en-US" dirty="0"/>
              <a:t>Evidence of noise problem</a:t>
            </a:r>
          </a:p>
          <a:p>
            <a:pPr lvl="1"/>
            <a:r>
              <a:rPr lang="en-US" dirty="0"/>
              <a:t>Impacts analysis </a:t>
            </a:r>
          </a:p>
          <a:p>
            <a:pPr lvl="1"/>
            <a:r>
              <a:rPr lang="en-US" dirty="0"/>
              <a:t>Benefit-cost analysis </a:t>
            </a:r>
          </a:p>
          <a:p>
            <a:r>
              <a:rPr lang="en-US" dirty="0"/>
              <a:t>Encourages voluntary agreements</a:t>
            </a:r>
          </a:p>
          <a:p>
            <a:endParaRPr lang="en-US" dirty="0"/>
          </a:p>
        </p:txBody>
      </p:sp>
      <p:sp>
        <p:nvSpPr>
          <p:cNvPr id="4" name="Slide Number Placeholder 3"/>
          <p:cNvSpPr>
            <a:spLocks noGrp="1"/>
          </p:cNvSpPr>
          <p:nvPr>
            <p:ph type="sldNum" sz="quarter" idx="12"/>
          </p:nvPr>
        </p:nvSpPr>
        <p:spPr/>
        <p:txBody>
          <a:bodyPr/>
          <a:lstStyle/>
          <a:p>
            <a:fld id="{EF3C43BC-7389-B445-8E37-677AC52D9D5D}" type="slidenum">
              <a:rPr lang="en-US" smtClean="0"/>
              <a:t>7</a:t>
            </a:fld>
            <a:endParaRPr lang="en-US"/>
          </a:p>
        </p:txBody>
      </p:sp>
    </p:spTree>
    <p:extLst>
      <p:ext uri="{BB962C8B-B14F-4D97-AF65-F5344CB8AC3E}">
        <p14:creationId xmlns:p14="http://schemas.microsoft.com/office/powerpoint/2010/main" val="237305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161: </a:t>
            </a:r>
            <a:br>
              <a:rPr lang="en-US" dirty="0"/>
            </a:br>
            <a:r>
              <a:rPr lang="en-US" dirty="0"/>
              <a:t>Airport Noise and Access Restrictions</a:t>
            </a:r>
          </a:p>
        </p:txBody>
      </p:sp>
      <p:sp>
        <p:nvSpPr>
          <p:cNvPr id="3" name="Content Placeholder 2"/>
          <p:cNvSpPr>
            <a:spLocks noGrp="1"/>
          </p:cNvSpPr>
          <p:nvPr>
            <p:ph idx="1"/>
          </p:nvPr>
        </p:nvSpPr>
        <p:spPr/>
        <p:txBody>
          <a:bodyPr/>
          <a:lstStyle/>
          <a:p>
            <a:r>
              <a:rPr lang="en-US" dirty="0"/>
              <a:t>Statutory conditions for approval of an access </a:t>
            </a:r>
            <a:r>
              <a:rPr lang="en-US" dirty="0" smtClean="0"/>
              <a:t>restriction</a:t>
            </a:r>
            <a:endParaRPr lang="en-US" dirty="0"/>
          </a:p>
        </p:txBody>
      </p:sp>
      <p:sp>
        <p:nvSpPr>
          <p:cNvPr id="4" name="Slide Number Placeholder 3"/>
          <p:cNvSpPr>
            <a:spLocks noGrp="1"/>
          </p:cNvSpPr>
          <p:nvPr>
            <p:ph type="sldNum" sz="quarter" idx="12"/>
          </p:nvPr>
        </p:nvSpPr>
        <p:spPr/>
        <p:txBody>
          <a:bodyPr/>
          <a:lstStyle/>
          <a:p>
            <a:fld id="{EF3C43BC-7389-B445-8E37-677AC52D9D5D}" type="slidenum">
              <a:rPr lang="en-US" smtClean="0"/>
              <a:t>8</a:t>
            </a:fld>
            <a:endParaRPr lang="en-US"/>
          </a:p>
        </p:txBody>
      </p:sp>
      <p:graphicFrame>
        <p:nvGraphicFramePr>
          <p:cNvPr id="6" name="Content Placeholder 4"/>
          <p:cNvGraphicFramePr>
            <a:graphicFrameLocks/>
          </p:cNvGraphicFramePr>
          <p:nvPr>
            <p:extLst>
              <p:ext uri="{D42A27DB-BD31-4B8C-83A1-F6EECF244321}">
                <p14:modId xmlns:p14="http://schemas.microsoft.com/office/powerpoint/2010/main" val="3856461457"/>
              </p:ext>
            </p:extLst>
          </p:nvPr>
        </p:nvGraphicFramePr>
        <p:xfrm>
          <a:off x="1404272" y="2399764"/>
          <a:ext cx="8469086" cy="3532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1728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161: </a:t>
            </a:r>
            <a:br>
              <a:rPr lang="en-US" dirty="0"/>
            </a:br>
            <a:r>
              <a:rPr lang="en-US" dirty="0"/>
              <a:t>Airport Noise and Access Restrictions</a:t>
            </a:r>
          </a:p>
        </p:txBody>
      </p:sp>
      <p:sp>
        <p:nvSpPr>
          <p:cNvPr id="3" name="Content Placeholder 2"/>
          <p:cNvSpPr>
            <a:spLocks noGrp="1"/>
          </p:cNvSpPr>
          <p:nvPr>
            <p:ph idx="1"/>
          </p:nvPr>
        </p:nvSpPr>
        <p:spPr/>
        <p:txBody>
          <a:bodyPr/>
          <a:lstStyle/>
          <a:p>
            <a:r>
              <a:rPr lang="en-US" dirty="0"/>
              <a:t>Many potential roadblocks</a:t>
            </a:r>
          </a:p>
          <a:p>
            <a:pPr lvl="1"/>
            <a:r>
              <a:rPr lang="en-US" dirty="0"/>
              <a:t>No guidance for benefit/cost analysis</a:t>
            </a:r>
          </a:p>
          <a:p>
            <a:pPr lvl="1"/>
            <a:r>
              <a:rPr lang="en-US" dirty="0"/>
              <a:t>Aviation interests - a key data source, unlikely to assist</a:t>
            </a:r>
          </a:p>
          <a:p>
            <a:pPr lvl="1"/>
            <a:r>
              <a:rPr lang="en-US" dirty="0"/>
              <a:t>FAA has made its opposition clear</a:t>
            </a:r>
          </a:p>
          <a:p>
            <a:r>
              <a:rPr lang="en-US" dirty="0"/>
              <a:t>Study of last resort - perhaps a dozen airports have pursued</a:t>
            </a:r>
          </a:p>
          <a:p>
            <a:pPr lvl="1"/>
            <a:r>
              <a:rPr lang="en-US" dirty="0"/>
              <a:t>Some abandoned, some disapproved by FAA, some resulted in voluntary agreements</a:t>
            </a:r>
          </a:p>
          <a:p>
            <a:pPr lvl="1"/>
            <a:r>
              <a:rPr lang="en-US" dirty="0"/>
              <a:t>Two new restrictions</a:t>
            </a:r>
          </a:p>
          <a:p>
            <a:pPr lvl="2"/>
            <a:r>
              <a:rPr lang="en-US" dirty="0"/>
              <a:t>Naples Stage 2 ban and Van Nuys Stage 2 </a:t>
            </a:r>
            <a:r>
              <a:rPr lang="en-US" dirty="0" smtClean="0"/>
              <a:t>phase out</a:t>
            </a:r>
            <a:endParaRPr lang="en-US" dirty="0"/>
          </a:p>
        </p:txBody>
      </p:sp>
      <p:sp>
        <p:nvSpPr>
          <p:cNvPr id="4" name="Slide Number Placeholder 3"/>
          <p:cNvSpPr>
            <a:spLocks noGrp="1"/>
          </p:cNvSpPr>
          <p:nvPr>
            <p:ph type="sldNum" sz="quarter" idx="12"/>
          </p:nvPr>
        </p:nvSpPr>
        <p:spPr/>
        <p:txBody>
          <a:bodyPr/>
          <a:lstStyle/>
          <a:p>
            <a:fld id="{EF3C43BC-7389-B445-8E37-677AC52D9D5D}" type="slidenum">
              <a:rPr lang="en-US" smtClean="0"/>
              <a:t>9</a:t>
            </a:fld>
            <a:endParaRPr lang="en-US"/>
          </a:p>
        </p:txBody>
      </p:sp>
    </p:spTree>
    <p:extLst>
      <p:ext uri="{BB962C8B-B14F-4D97-AF65-F5344CB8AC3E}">
        <p14:creationId xmlns:p14="http://schemas.microsoft.com/office/powerpoint/2010/main" val="1804413579"/>
      </p:ext>
    </p:extLst>
  </p:cSld>
  <p:clrMapOvr>
    <a:masterClrMapping/>
  </p:clrMapOvr>
</p:sld>
</file>

<file path=ppt/theme/theme1.xml><?xml version="1.0" encoding="utf-8"?>
<a:theme xmlns:a="http://schemas.openxmlformats.org/drawingml/2006/main" name="Office Theme">
  <a:themeElements>
    <a:clrScheme name="HMMH">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TotalTime>
  <Words>980</Words>
  <Application>Microsoft Office PowerPoint</Application>
  <PresentationFormat>Widescreen</PresentationFormat>
  <Paragraphs>120</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Century Gothic</vt:lpstr>
      <vt:lpstr>Wingdings</vt:lpstr>
      <vt:lpstr>Office Theme</vt:lpstr>
      <vt:lpstr>Noise Regulations for Airports</vt:lpstr>
      <vt:lpstr>Relevant Statutes</vt:lpstr>
      <vt:lpstr>Relevant Statutes</vt:lpstr>
      <vt:lpstr>Part 36: Noise Certification</vt:lpstr>
      <vt:lpstr>Part 36: Noise Stages</vt:lpstr>
      <vt:lpstr>Part 36: Noise Stages</vt:lpstr>
      <vt:lpstr>Part 161:  Airport Noise and Access Restrictions</vt:lpstr>
      <vt:lpstr>Part 161:  Airport Noise and Access Restrictions</vt:lpstr>
      <vt:lpstr>Part 161:  Airport Noise and Access Restrictions</vt:lpstr>
      <vt:lpstr>SAN Noise and Access Restrictions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Stacey</dc:creator>
  <cp:lastModifiedBy>Justin W. Cook</cp:lastModifiedBy>
  <cp:revision>46</cp:revision>
  <dcterms:created xsi:type="dcterms:W3CDTF">2016-02-18T08:36:10Z</dcterms:created>
  <dcterms:modified xsi:type="dcterms:W3CDTF">2017-04-20T20:34:46Z</dcterms:modified>
</cp:coreProperties>
</file>