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 id="2147483678" r:id="rId2"/>
    <p:sldMasterId id="2147483708" r:id="rId3"/>
    <p:sldMasterId id="2147483724" r:id="rId4"/>
    <p:sldMasterId id="2147483648" r:id="rId5"/>
  </p:sldMasterIdLst>
  <p:notesMasterIdLst>
    <p:notesMasterId r:id="rId33"/>
  </p:notesMasterIdLst>
  <p:handoutMasterIdLst>
    <p:handoutMasterId r:id="rId34"/>
  </p:handoutMasterIdLst>
  <p:sldIdLst>
    <p:sldId id="494" r:id="rId6"/>
    <p:sldId id="319" r:id="rId7"/>
    <p:sldId id="510" r:id="rId8"/>
    <p:sldId id="918" r:id="rId9"/>
    <p:sldId id="919" r:id="rId10"/>
    <p:sldId id="920" r:id="rId11"/>
    <p:sldId id="921" r:id="rId12"/>
    <p:sldId id="906" r:id="rId13"/>
    <p:sldId id="912" r:id="rId14"/>
    <p:sldId id="496" r:id="rId15"/>
    <p:sldId id="509" r:id="rId16"/>
    <p:sldId id="327" r:id="rId17"/>
    <p:sldId id="907" r:id="rId18"/>
    <p:sldId id="513" r:id="rId19"/>
    <p:sldId id="511" r:id="rId20"/>
    <p:sldId id="911" r:id="rId21"/>
    <p:sldId id="490" r:id="rId22"/>
    <p:sldId id="908" r:id="rId23"/>
    <p:sldId id="500" r:id="rId24"/>
    <p:sldId id="504" r:id="rId25"/>
    <p:sldId id="338" r:id="rId26"/>
    <p:sldId id="910" r:id="rId27"/>
    <p:sldId id="512" r:id="rId28"/>
    <p:sldId id="913" r:id="rId29"/>
    <p:sldId id="914" r:id="rId30"/>
    <p:sldId id="915" r:id="rId31"/>
    <p:sldId id="916" r:id="rId32"/>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yak Roman" initials="LR" lastIdx="7" clrIdx="0">
    <p:extLst>
      <p:ext uri="{19B8F6BF-5375-455C-9EA6-DF929625EA0E}">
        <p15:presenceInfo xmlns:p15="http://schemas.microsoft.com/office/powerpoint/2012/main" userId="S-1-5-21-1645522239-1085031214-839522115-24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851"/>
    <a:srgbClr val="4BACC6"/>
    <a:srgbClr val="ED773E"/>
    <a:srgbClr val="000000"/>
    <a:srgbClr val="E4E4E4"/>
    <a:srgbClr val="DDDDDD"/>
    <a:srgbClr val="C0C0C0"/>
    <a:srgbClr val="B9D51F"/>
    <a:srgbClr val="4BB5C3"/>
    <a:srgbClr val="067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115FB6-C208-6BB3-7E8D-56C4AB40AD03}" v="4" dt="2022-06-15T17:31:20.400"/>
    <p1510:client id="{FB932B54-E440-F27C-9110-6F0BBA66A5AD}" v="13" dt="2022-06-15T19:50:43.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3CD78-831B-45BB-910F-D56652A0EA1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9FB3615-B4E5-491A-9F6F-735EFC99B278}">
      <dgm:prSet phldrT="[Text]" custT="1"/>
      <dgm:spPr>
        <a:solidFill>
          <a:srgbClr val="00A9E0">
            <a:hueOff val="0"/>
            <a:satOff val="0"/>
            <a:lumOff val="0"/>
            <a:alphaOff val="0"/>
          </a:srgbClr>
        </a:solidFill>
        <a:ln w="19050" cap="flat" cmpd="sng" algn="ctr">
          <a:solidFill>
            <a:srgbClr val="FFFFFF">
              <a:hueOff val="0"/>
              <a:satOff val="0"/>
              <a:lumOff val="0"/>
              <a:alphaOff val="0"/>
            </a:srgbClr>
          </a:solidFill>
          <a:prstDash val="solid"/>
          <a:miter lim="800000"/>
        </a:ln>
        <a:effectLst/>
      </dgm:spPr>
      <dgm:t>
        <a:bodyPr spcFirstLastPara="0" vert="horz" wrap="square" lIns="216002" tIns="0" rIns="216002" bIns="0" numCol="1" spcCol="1270" anchor="ctr" anchorCtr="0"/>
        <a:lstStyle/>
        <a:p>
          <a:pPr marL="0" lvl="0" indent="0" algn="l" defTabSz="889000">
            <a:lnSpc>
              <a:spcPct val="90000"/>
            </a:lnSpc>
            <a:spcBef>
              <a:spcPct val="0"/>
            </a:spcBef>
            <a:spcAft>
              <a:spcPct val="35000"/>
            </a:spcAft>
            <a:buNone/>
          </a:pPr>
          <a:r>
            <a:rPr lang="en-US" sz="2000" b="1" kern="1200">
              <a:solidFill>
                <a:srgbClr val="FFFFFF"/>
              </a:solidFill>
              <a:latin typeface="Trebuchet MS" panose="020B0603020202020204" pitchFamily="34" charset="0"/>
              <a:ea typeface="Open Sans" pitchFamily="34" charset="0"/>
              <a:cs typeface="Open Sans" pitchFamily="34" charset="0"/>
            </a:rPr>
            <a:t>Expansion of Sound Insulation</a:t>
          </a:r>
        </a:p>
      </dgm:t>
    </dgm:pt>
    <dgm:pt modelId="{033C8E24-22DF-4335-B308-4D9284F41DC4}" type="parTrans" cxnId="{69671285-CD5D-4E83-BC54-85CD92C444A6}">
      <dgm:prSet/>
      <dgm:spPr/>
      <dgm:t>
        <a:bodyPr/>
        <a:lstStyle/>
        <a:p>
          <a:endParaRPr lang="en-US" sz="1800" b="1">
            <a:latin typeface="Open Sans" pitchFamily="34" charset="0"/>
            <a:ea typeface="Open Sans" pitchFamily="34" charset="0"/>
            <a:cs typeface="Open Sans" pitchFamily="34" charset="0"/>
          </a:endParaRPr>
        </a:p>
      </dgm:t>
    </dgm:pt>
    <dgm:pt modelId="{E15162EB-C40A-4DE9-846E-510B0FE63EEC}" type="sibTrans" cxnId="{69671285-CD5D-4E83-BC54-85CD92C444A6}">
      <dgm:prSet/>
      <dgm:spPr/>
      <dgm:t>
        <a:bodyPr/>
        <a:lstStyle/>
        <a:p>
          <a:endParaRPr lang="en-US" sz="1800" b="1">
            <a:latin typeface="Open Sans" pitchFamily="34" charset="0"/>
            <a:ea typeface="Open Sans" pitchFamily="34" charset="0"/>
            <a:cs typeface="Open Sans" pitchFamily="34" charset="0"/>
          </a:endParaRPr>
        </a:p>
      </dgm:t>
    </dgm:pt>
    <dgm:pt modelId="{5F233A51-CA6A-4047-BD75-9DC2C898EE8D}">
      <dgm:prSet phldrT="[Text]" custT="1"/>
      <dgm:spPr/>
      <dgm: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ea typeface="Open Sans" pitchFamily="34" charset="0"/>
              <a:cs typeface="Open Sans" pitchFamily="34" charset="0"/>
            </a:rPr>
            <a:t>Update Noise Exposure Maps</a:t>
          </a:r>
        </a:p>
      </dgm:t>
    </dgm:pt>
    <dgm:pt modelId="{3BE5E45E-785B-431C-8311-1B882D9D4024}" type="sibTrans" cxnId="{04BA5B88-993A-4EAA-A853-9B1EC4DC9C94}">
      <dgm:prSet/>
      <dgm:spPr/>
      <dgm:t>
        <a:bodyPr/>
        <a:lstStyle/>
        <a:p>
          <a:endParaRPr lang="en-US"/>
        </a:p>
      </dgm:t>
    </dgm:pt>
    <dgm:pt modelId="{3C814961-5CD6-4366-9992-DE10499A3D82}" type="parTrans" cxnId="{04BA5B88-993A-4EAA-A853-9B1EC4DC9C94}">
      <dgm:prSet/>
      <dgm:spPr/>
      <dgm:t>
        <a:bodyPr/>
        <a:lstStyle/>
        <a:p>
          <a:endParaRPr lang="en-US"/>
        </a:p>
      </dgm:t>
    </dgm:pt>
    <dgm:pt modelId="{248E8960-05B5-4A86-9DA6-31507FE4DFF4}">
      <dgm:prSet phldrT="[Text]" custT="1"/>
      <dgm:spPr>
        <a:solidFill>
          <a:srgbClr val="00A9E0">
            <a:hueOff val="0"/>
            <a:satOff val="0"/>
            <a:lumOff val="0"/>
            <a:alphaOff val="0"/>
          </a:srgbClr>
        </a:solidFill>
        <a:ln w="19050" cap="flat" cmpd="sng" algn="ctr">
          <a:solidFill>
            <a:srgbClr val="FFFFFF">
              <a:hueOff val="0"/>
              <a:satOff val="0"/>
              <a:lumOff val="0"/>
              <a:alphaOff val="0"/>
            </a:srgbClr>
          </a:solidFill>
          <a:prstDash val="solid"/>
          <a:miter lim="800000"/>
        </a:ln>
        <a:effectLst/>
      </dgm:spPr>
      <dgm:t>
        <a:bodyPr spcFirstLastPara="0" vert="horz" wrap="square" lIns="216002" tIns="0" rIns="216002" bIns="0" numCol="1" spcCol="1270" anchor="ctr" anchorCtr="0"/>
        <a:lstStyle/>
        <a:p>
          <a:pPr marL="0" lvl="0" indent="0" algn="l" defTabSz="889000">
            <a:lnSpc>
              <a:spcPct val="90000"/>
            </a:lnSpc>
            <a:spcBef>
              <a:spcPct val="0"/>
            </a:spcBef>
            <a:spcAft>
              <a:spcPct val="35000"/>
            </a:spcAft>
            <a:buNone/>
          </a:pPr>
          <a:r>
            <a:rPr lang="en-US" sz="2000" b="1" kern="1200">
              <a:solidFill>
                <a:srgbClr val="FFFFFF"/>
              </a:solidFill>
              <a:latin typeface="Trebuchet MS" panose="020B0603020202020204" pitchFamily="34" charset="0"/>
              <a:ea typeface="Open Sans" pitchFamily="34" charset="0"/>
              <a:cs typeface="Open Sans" pitchFamily="34" charset="0"/>
            </a:rPr>
            <a:t>Portable Noise Monitoring Program</a:t>
          </a:r>
        </a:p>
      </dgm:t>
    </dgm:pt>
    <dgm:pt modelId="{354E5E66-8BD7-4897-95C0-ABE6146A2A74}" type="parTrans" cxnId="{5562C785-0631-4082-9998-F3D5BA14D983}">
      <dgm:prSet/>
      <dgm:spPr/>
      <dgm:t>
        <a:bodyPr/>
        <a:lstStyle/>
        <a:p>
          <a:endParaRPr lang="en-US"/>
        </a:p>
      </dgm:t>
    </dgm:pt>
    <dgm:pt modelId="{AD87E4AE-2F78-4B86-8FE4-D4CE1199546F}" type="sibTrans" cxnId="{5562C785-0631-4082-9998-F3D5BA14D983}">
      <dgm:prSet/>
      <dgm:spPr/>
      <dgm:t>
        <a:bodyPr/>
        <a:lstStyle/>
        <a:p>
          <a:endParaRPr lang="en-US"/>
        </a:p>
      </dgm:t>
    </dgm:pt>
    <dgm:pt modelId="{6C260EA2-57E6-44D8-A085-1A1FF171DE2B}">
      <dgm:prSet phldrT="[Text]" custT="1"/>
      <dgm:spPr/>
      <dgm: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ea typeface="Open Sans" pitchFamily="34" charset="0"/>
              <a:cs typeface="Open Sans" pitchFamily="34" charset="0"/>
            </a:rPr>
            <a:t>Assess Findings of 2018 FAA Reauthorization (Noise)</a:t>
          </a:r>
        </a:p>
      </dgm:t>
    </dgm:pt>
    <dgm:pt modelId="{18A5A249-FF01-42D4-A8C5-C2BBB29402FA}" type="parTrans" cxnId="{A1059B45-50DF-41C3-B783-68981051B505}">
      <dgm:prSet/>
      <dgm:spPr/>
      <dgm:t>
        <a:bodyPr/>
        <a:lstStyle/>
        <a:p>
          <a:endParaRPr lang="en-US"/>
        </a:p>
      </dgm:t>
    </dgm:pt>
    <dgm:pt modelId="{64FDDBF5-92FA-4BC6-BA5F-0B525B9F9387}" type="sibTrans" cxnId="{A1059B45-50DF-41C3-B783-68981051B505}">
      <dgm:prSet/>
      <dgm:spPr/>
      <dgm:t>
        <a:bodyPr/>
        <a:lstStyle/>
        <a:p>
          <a:endParaRPr lang="en-US"/>
        </a:p>
      </dgm:t>
    </dgm:pt>
    <dgm:pt modelId="{CBC7CC14-5836-4BDC-975F-B02913FCCD49}">
      <dgm:prSet phldrT="[Text]" custT="1"/>
      <dgm:spPr/>
      <dgm: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ea typeface="Open Sans" pitchFamily="34" charset="0"/>
              <a:cs typeface="Open Sans" pitchFamily="34" charset="0"/>
            </a:rPr>
            <a:t>Use Curfew Fines for Quieter Home Program</a:t>
          </a:r>
        </a:p>
      </dgm:t>
    </dgm:pt>
    <dgm:pt modelId="{112D3582-6ACB-47D0-B3AD-C5B5FAEFC385}" type="parTrans" cxnId="{2E49204E-6D9B-4BD2-8B71-5D60C52C5C2E}">
      <dgm:prSet/>
      <dgm:spPr/>
      <dgm:t>
        <a:bodyPr/>
        <a:lstStyle/>
        <a:p>
          <a:endParaRPr lang="en-US"/>
        </a:p>
      </dgm:t>
    </dgm:pt>
    <dgm:pt modelId="{91046C3F-F0C2-4FEC-8AEA-7E877343DA55}" type="sibTrans" cxnId="{2E49204E-6D9B-4BD2-8B71-5D60C52C5C2E}">
      <dgm:prSet/>
      <dgm:spPr/>
      <dgm:t>
        <a:bodyPr/>
        <a:lstStyle/>
        <a:p>
          <a:endParaRPr lang="en-US"/>
        </a:p>
      </dgm:t>
    </dgm:pt>
    <dgm:pt modelId="{B69CD031-4EE1-4FC5-8B7B-3194F3A2B678}">
      <dgm:prSet/>
      <dgm:spPr/>
      <dgm:t>
        <a:bodyPr/>
        <a:lstStyle/>
        <a:p>
          <a:r>
            <a:rPr lang="en-US"/>
            <a:t>$26M in FAA grant funding, allows for increased number of homes and expand to include non-residential.</a:t>
          </a:r>
        </a:p>
      </dgm:t>
    </dgm:pt>
    <dgm:pt modelId="{69A66FE0-5234-43DA-8AC0-04740A621C35}" type="parTrans" cxnId="{88BB0A59-4806-4A0E-BAA0-064B20EBFC9D}">
      <dgm:prSet/>
      <dgm:spPr/>
      <dgm:t>
        <a:bodyPr/>
        <a:lstStyle/>
        <a:p>
          <a:endParaRPr lang="en-US"/>
        </a:p>
      </dgm:t>
    </dgm:pt>
    <dgm:pt modelId="{5D57C77D-113E-422F-BBE4-9FD450E68A19}" type="sibTrans" cxnId="{88BB0A59-4806-4A0E-BAA0-064B20EBFC9D}">
      <dgm:prSet/>
      <dgm:spPr/>
      <dgm:t>
        <a:bodyPr/>
        <a:lstStyle/>
        <a:p>
          <a:endParaRPr lang="en-US"/>
        </a:p>
      </dgm:t>
    </dgm:pt>
    <dgm:pt modelId="{6038351C-2B7D-4050-AE4F-25C45F8883A8}">
      <dgm:prSet/>
      <dgm:spPr/>
      <dgm:t>
        <a:bodyPr/>
        <a:lstStyle/>
        <a:p>
          <a:r>
            <a:rPr lang="en-US" b="1">
              <a:latin typeface="Calibri Light" panose="020F0302020204030204"/>
            </a:rPr>
            <a:t>209</a:t>
          </a:r>
          <a:r>
            <a:rPr lang="en-US"/>
            <a:t> units in 2021 with 400 in 2022. Construction on one church/preschool.</a:t>
          </a:r>
        </a:p>
      </dgm:t>
    </dgm:pt>
    <dgm:pt modelId="{70891B1A-707A-42EA-940B-F83F037AE755}" type="parTrans" cxnId="{7AD06805-C5E0-4929-BC6D-8AC7FD5D776F}">
      <dgm:prSet/>
      <dgm:spPr/>
      <dgm:t>
        <a:bodyPr/>
        <a:lstStyle/>
        <a:p>
          <a:endParaRPr lang="en-US"/>
        </a:p>
      </dgm:t>
    </dgm:pt>
    <dgm:pt modelId="{AD46EE6A-AAB5-4718-B040-2764A398997B}" type="sibTrans" cxnId="{7AD06805-C5E0-4929-BC6D-8AC7FD5D776F}">
      <dgm:prSet/>
      <dgm:spPr/>
      <dgm:t>
        <a:bodyPr/>
        <a:lstStyle/>
        <a:p>
          <a:endParaRPr lang="en-US"/>
        </a:p>
      </dgm:t>
    </dgm:pt>
    <dgm:pt modelId="{2C33C523-1E8C-480B-BE55-216CADF0AE5D}">
      <dgm:prSet/>
      <dgm:spPr/>
      <dgm:t>
        <a:bodyPr/>
        <a:lstStyle/>
        <a:p>
          <a:r>
            <a:rPr lang="en-US"/>
            <a:t>Airport Authority will update contours every five years. </a:t>
          </a:r>
        </a:p>
      </dgm:t>
    </dgm:pt>
    <dgm:pt modelId="{05EE2305-E512-4716-931B-2DB0681D60A2}" type="parTrans" cxnId="{717BC60F-00B0-4EAC-8BD2-90FE2EA27F1A}">
      <dgm:prSet/>
      <dgm:spPr/>
      <dgm:t>
        <a:bodyPr/>
        <a:lstStyle/>
        <a:p>
          <a:endParaRPr lang="en-US"/>
        </a:p>
      </dgm:t>
    </dgm:pt>
    <dgm:pt modelId="{88667730-31BE-4FE2-87E9-4D0230852110}" type="sibTrans" cxnId="{717BC60F-00B0-4EAC-8BD2-90FE2EA27F1A}">
      <dgm:prSet/>
      <dgm:spPr/>
      <dgm:t>
        <a:bodyPr/>
        <a:lstStyle/>
        <a:p>
          <a:endParaRPr lang="en-US"/>
        </a:p>
      </dgm:t>
    </dgm:pt>
    <dgm:pt modelId="{9A2BC491-0099-4994-ABF4-07CA5A12E5FA}">
      <dgm:prSet/>
      <dgm:spPr/>
      <dgm:t>
        <a:bodyPr/>
        <a:lstStyle/>
        <a:p>
          <a:r>
            <a:rPr lang="en-US"/>
            <a:t>May </a:t>
          </a:r>
          <a:r>
            <a:rPr lang="en-US" b="1"/>
            <a:t>2022 </a:t>
          </a:r>
          <a:r>
            <a:rPr lang="en-US" b="0"/>
            <a:t>resubmittal, anticipate updating in 2026.</a:t>
          </a:r>
          <a:endParaRPr lang="en-US" b="1"/>
        </a:p>
      </dgm:t>
    </dgm:pt>
    <dgm:pt modelId="{BC454ACD-A71A-49AC-828D-5B2BD9F9F295}" type="parTrans" cxnId="{0BC4DCC2-FE73-4668-97B8-317B08F1C66B}">
      <dgm:prSet/>
      <dgm:spPr/>
      <dgm:t>
        <a:bodyPr/>
        <a:lstStyle/>
        <a:p>
          <a:endParaRPr lang="en-US"/>
        </a:p>
      </dgm:t>
    </dgm:pt>
    <dgm:pt modelId="{C885F75A-9850-48C6-8834-6C2B503E12B2}" type="sibTrans" cxnId="{0BC4DCC2-FE73-4668-97B8-317B08F1C66B}">
      <dgm:prSet/>
      <dgm:spPr/>
      <dgm:t>
        <a:bodyPr/>
        <a:lstStyle/>
        <a:p>
          <a:endParaRPr lang="en-US"/>
        </a:p>
      </dgm:t>
    </dgm:pt>
    <dgm:pt modelId="{973DABF4-FB06-478C-9599-102B748FF8C0}">
      <dgm:prSet/>
      <dgm:spPr/>
      <dgm:t>
        <a:bodyPr/>
        <a:lstStyle/>
        <a:p>
          <a:r>
            <a:rPr lang="en-US"/>
            <a:t>Portable program has started with Pilot Program. </a:t>
          </a:r>
        </a:p>
      </dgm:t>
    </dgm:pt>
    <dgm:pt modelId="{63FE1671-6387-4C35-80EC-E4D78BFCEE4E}" type="parTrans" cxnId="{C3719C86-3404-4E90-A9F4-2A929208A6C8}">
      <dgm:prSet/>
      <dgm:spPr/>
      <dgm:t>
        <a:bodyPr/>
        <a:lstStyle/>
        <a:p>
          <a:endParaRPr lang="en-US"/>
        </a:p>
      </dgm:t>
    </dgm:pt>
    <dgm:pt modelId="{C8D032DE-B343-4487-99DA-2397CBD493A6}" type="sibTrans" cxnId="{C3719C86-3404-4E90-A9F4-2A929208A6C8}">
      <dgm:prSet/>
      <dgm:spPr/>
      <dgm:t>
        <a:bodyPr/>
        <a:lstStyle/>
        <a:p>
          <a:endParaRPr lang="en-US"/>
        </a:p>
      </dgm:t>
    </dgm:pt>
    <dgm:pt modelId="{A51605EE-55F6-42E2-B8A3-BAE6C71A311F}">
      <dgm:prSet/>
      <dgm:spPr/>
      <dgm:t>
        <a:bodyPr/>
        <a:lstStyle/>
        <a:p>
          <a:r>
            <a:rPr lang="en-US"/>
            <a:t>If FAA approves Part 150 recommendation, program can be expanded.</a:t>
          </a:r>
        </a:p>
      </dgm:t>
    </dgm:pt>
    <dgm:pt modelId="{5475E290-17AA-4811-B344-DD339BC2C853}" type="parTrans" cxnId="{3872C768-551A-410B-AD22-9B15C163FBC8}">
      <dgm:prSet/>
      <dgm:spPr/>
      <dgm:t>
        <a:bodyPr/>
        <a:lstStyle/>
        <a:p>
          <a:endParaRPr lang="en-US"/>
        </a:p>
      </dgm:t>
    </dgm:pt>
    <dgm:pt modelId="{93EEEA4F-9630-4A2A-A972-5F97B0C56244}" type="sibTrans" cxnId="{3872C768-551A-410B-AD22-9B15C163FBC8}">
      <dgm:prSet/>
      <dgm:spPr/>
      <dgm:t>
        <a:bodyPr/>
        <a:lstStyle/>
        <a:p>
          <a:endParaRPr lang="en-US"/>
        </a:p>
      </dgm:t>
    </dgm:pt>
    <dgm:pt modelId="{F59E6DD7-7013-4AA7-B7D8-406A1D6BBB8D}">
      <dgm:prSet/>
      <dgm:spPr/>
      <dgm:t>
        <a:bodyPr/>
        <a:lstStyle/>
        <a:p>
          <a:r>
            <a:rPr lang="en-US"/>
            <a:t>No current changes that would impact San Diego International Airport.</a:t>
          </a:r>
        </a:p>
      </dgm:t>
    </dgm:pt>
    <dgm:pt modelId="{2E2FC46D-909B-4A74-8CC6-BED84C133D2E}" type="parTrans" cxnId="{BC9949C4-131F-4D1A-81AE-9F3A03BB4595}">
      <dgm:prSet/>
      <dgm:spPr/>
      <dgm:t>
        <a:bodyPr/>
        <a:lstStyle/>
        <a:p>
          <a:endParaRPr lang="en-US"/>
        </a:p>
      </dgm:t>
    </dgm:pt>
    <dgm:pt modelId="{5194EBDE-5273-441B-9914-0D41A562017A}" type="sibTrans" cxnId="{BC9949C4-131F-4D1A-81AE-9F3A03BB4595}">
      <dgm:prSet/>
      <dgm:spPr/>
      <dgm:t>
        <a:bodyPr/>
        <a:lstStyle/>
        <a:p>
          <a:endParaRPr lang="en-US"/>
        </a:p>
      </dgm:t>
    </dgm:pt>
    <dgm:pt modelId="{8BE868B6-1F08-4D25-B8B7-FD775E3565A5}">
      <dgm:prSet/>
      <dgm:spPr/>
      <dgm:t>
        <a:bodyPr/>
        <a:lstStyle/>
        <a:p>
          <a:r>
            <a:rPr lang="en-US"/>
            <a:t>Possible within one year that noise &amp; health research could be released.</a:t>
          </a:r>
        </a:p>
      </dgm:t>
    </dgm:pt>
    <dgm:pt modelId="{593F15B5-E2A6-4493-BB2A-3949F0E559D8}" type="parTrans" cxnId="{CBB2E612-1BD7-43A9-93B2-47A6DB1D2EF7}">
      <dgm:prSet/>
      <dgm:spPr/>
      <dgm:t>
        <a:bodyPr/>
        <a:lstStyle/>
        <a:p>
          <a:endParaRPr lang="en-US"/>
        </a:p>
      </dgm:t>
    </dgm:pt>
    <dgm:pt modelId="{981DD273-75E8-426F-ADBC-BEF0DE803ED4}" type="sibTrans" cxnId="{CBB2E612-1BD7-43A9-93B2-47A6DB1D2EF7}">
      <dgm:prSet/>
      <dgm:spPr/>
      <dgm:t>
        <a:bodyPr/>
        <a:lstStyle/>
        <a:p>
          <a:endParaRPr lang="en-US"/>
        </a:p>
      </dgm:t>
    </dgm:pt>
    <dgm:pt modelId="{61549CEA-EA92-4EEC-BA4C-3F1B8061BA4A}">
      <dgm:prSet/>
      <dgm:spPr/>
      <dgm:t>
        <a:bodyPr/>
        <a:lstStyle/>
        <a:p>
          <a:pPr rtl="0"/>
          <a:r>
            <a:rPr lang="en-US"/>
            <a:t>2020, $16K used in </a:t>
          </a:r>
          <a:r>
            <a:rPr lang="en-US">
              <a:latin typeface="Calibri Light" panose="020F0302020204030204"/>
            </a:rPr>
            <a:t>2021 </a:t>
          </a:r>
          <a:r>
            <a:rPr lang="en-US"/>
            <a:t>for QHP.</a:t>
          </a:r>
          <a:r>
            <a:rPr lang="en-US">
              <a:latin typeface="Calibri Light" panose="020F0302020204030204"/>
            </a:rPr>
            <a:t> </a:t>
          </a:r>
          <a:r>
            <a:rPr lang="en-US"/>
            <a:t> 2021, $204K will be used in 2022 for QHP.</a:t>
          </a:r>
        </a:p>
      </dgm:t>
    </dgm:pt>
    <dgm:pt modelId="{A8A8A540-D68B-4BA5-B707-B56F930274BF}" type="parTrans" cxnId="{A351B977-2AFC-4AB4-B66E-C43551166C62}">
      <dgm:prSet/>
      <dgm:spPr/>
      <dgm:t>
        <a:bodyPr/>
        <a:lstStyle/>
        <a:p>
          <a:endParaRPr lang="en-US"/>
        </a:p>
      </dgm:t>
    </dgm:pt>
    <dgm:pt modelId="{72D9AAB5-D71F-4A31-BADC-00B4805C7110}" type="sibTrans" cxnId="{A351B977-2AFC-4AB4-B66E-C43551166C62}">
      <dgm:prSet/>
      <dgm:spPr/>
      <dgm:t>
        <a:bodyPr/>
        <a:lstStyle/>
        <a:p>
          <a:endParaRPr lang="en-US"/>
        </a:p>
      </dgm:t>
    </dgm:pt>
    <dgm:pt modelId="{22E707A3-524F-4D9A-AD3F-E35D9048EC4E}" type="pres">
      <dgm:prSet presAssocID="{D8D3CD78-831B-45BB-910F-D56652A0EA12}" presName="linear" presStyleCnt="0">
        <dgm:presLayoutVars>
          <dgm:dir/>
          <dgm:animLvl val="lvl"/>
          <dgm:resizeHandles val="exact"/>
        </dgm:presLayoutVars>
      </dgm:prSet>
      <dgm:spPr/>
    </dgm:pt>
    <dgm:pt modelId="{82540645-CAAB-4937-A833-0FD4D61F0A2C}" type="pres">
      <dgm:prSet presAssocID="{79FB3615-B4E5-491A-9F6F-735EFC99B278}" presName="parentLin" presStyleCnt="0"/>
      <dgm:spPr/>
    </dgm:pt>
    <dgm:pt modelId="{4230EAD1-EDB2-494E-A401-D171CD1091E2}" type="pres">
      <dgm:prSet presAssocID="{79FB3615-B4E5-491A-9F6F-735EFC99B278}" presName="parentLeftMargin" presStyleLbl="node1" presStyleIdx="0" presStyleCnt="5"/>
      <dgm:spPr/>
    </dgm:pt>
    <dgm:pt modelId="{87D20B37-643B-41FD-847D-84B84F7ACEC5}" type="pres">
      <dgm:prSet presAssocID="{79FB3615-B4E5-491A-9F6F-735EFC99B278}" presName="parentText" presStyleLbl="node1" presStyleIdx="0" presStyleCnt="5" custScaleX="116363" custScaleY="84838">
        <dgm:presLayoutVars>
          <dgm:chMax val="0"/>
          <dgm:bulletEnabled val="1"/>
        </dgm:presLayoutVars>
      </dgm:prSet>
      <dgm:spPr>
        <a:xfrm>
          <a:off x="407794" y="12776"/>
          <a:ext cx="6207299" cy="1389890"/>
        </a:xfrm>
        <a:prstGeom prst="roundRect">
          <a:avLst/>
        </a:prstGeom>
      </dgm:spPr>
    </dgm:pt>
    <dgm:pt modelId="{4994C5A6-69CF-4147-B6A0-29AC3DBA2363}" type="pres">
      <dgm:prSet presAssocID="{79FB3615-B4E5-491A-9F6F-735EFC99B278}" presName="negativeSpace" presStyleCnt="0"/>
      <dgm:spPr/>
    </dgm:pt>
    <dgm:pt modelId="{CBD8AC1B-31FD-4511-8695-51A920102BC1}" type="pres">
      <dgm:prSet presAssocID="{79FB3615-B4E5-491A-9F6F-735EFC99B278}" presName="childText" presStyleLbl="conFgAcc1" presStyleIdx="0" presStyleCnt="5">
        <dgm:presLayoutVars>
          <dgm:bulletEnabled val="1"/>
        </dgm:presLayoutVars>
      </dgm:prSet>
      <dgm:spPr/>
    </dgm:pt>
    <dgm:pt modelId="{2F21DAB8-02C4-448D-BFA1-51C7C666DC7B}" type="pres">
      <dgm:prSet presAssocID="{E15162EB-C40A-4DE9-846E-510B0FE63EEC}" presName="spaceBetweenRectangles" presStyleCnt="0"/>
      <dgm:spPr/>
    </dgm:pt>
    <dgm:pt modelId="{480CDEC9-6726-41E1-AFFF-08B062C2814C}" type="pres">
      <dgm:prSet presAssocID="{5F233A51-CA6A-4047-BD75-9DC2C898EE8D}" presName="parentLin" presStyleCnt="0"/>
      <dgm:spPr/>
    </dgm:pt>
    <dgm:pt modelId="{26548FE7-67E9-40FD-92E0-E466C5DF80EB}" type="pres">
      <dgm:prSet presAssocID="{5F233A51-CA6A-4047-BD75-9DC2C898EE8D}" presName="parentLeftMargin" presStyleLbl="node1" presStyleIdx="0" presStyleCnt="5"/>
      <dgm:spPr/>
    </dgm:pt>
    <dgm:pt modelId="{3B50DC2D-D674-4B77-9A02-360C004C456B}" type="pres">
      <dgm:prSet presAssocID="{5F233A51-CA6A-4047-BD75-9DC2C898EE8D}" presName="parentText" presStyleLbl="node1" presStyleIdx="1" presStyleCnt="5" custScaleX="116726" custScaleY="93799" custLinFactNeighborY="19188">
        <dgm:presLayoutVars>
          <dgm:chMax val="0"/>
          <dgm:bulletEnabled val="1"/>
        </dgm:presLayoutVars>
      </dgm:prSet>
      <dgm:spPr/>
    </dgm:pt>
    <dgm:pt modelId="{DE2BC94B-2AA1-4115-BECB-B87F40F1F78C}" type="pres">
      <dgm:prSet presAssocID="{5F233A51-CA6A-4047-BD75-9DC2C898EE8D}" presName="negativeSpace" presStyleCnt="0"/>
      <dgm:spPr/>
    </dgm:pt>
    <dgm:pt modelId="{23914C81-9AC4-4BA0-9DFF-504810819A73}" type="pres">
      <dgm:prSet presAssocID="{5F233A51-CA6A-4047-BD75-9DC2C898EE8D}" presName="childText" presStyleLbl="conFgAcc1" presStyleIdx="1" presStyleCnt="5" custLinFactY="631" custLinFactNeighborY="100000">
        <dgm:presLayoutVars>
          <dgm:bulletEnabled val="1"/>
        </dgm:presLayoutVars>
      </dgm:prSet>
      <dgm:spPr/>
    </dgm:pt>
    <dgm:pt modelId="{A6A23294-CB7D-43C7-A1EC-CFE03F48E0C6}" type="pres">
      <dgm:prSet presAssocID="{3BE5E45E-785B-431C-8311-1B882D9D4024}" presName="spaceBetweenRectangles" presStyleCnt="0"/>
      <dgm:spPr/>
    </dgm:pt>
    <dgm:pt modelId="{F2517C47-879F-4BC4-8305-F5492AA5BAEE}" type="pres">
      <dgm:prSet presAssocID="{248E8960-05B5-4A86-9DA6-31507FE4DFF4}" presName="parentLin" presStyleCnt="0"/>
      <dgm:spPr/>
    </dgm:pt>
    <dgm:pt modelId="{69ED77AA-60B7-41D7-BA13-A4738FC053EB}" type="pres">
      <dgm:prSet presAssocID="{248E8960-05B5-4A86-9DA6-31507FE4DFF4}" presName="parentLeftMargin" presStyleLbl="node1" presStyleIdx="1" presStyleCnt="5"/>
      <dgm:spPr/>
    </dgm:pt>
    <dgm:pt modelId="{038ED64C-970E-4935-BE9C-E726ED26E526}" type="pres">
      <dgm:prSet presAssocID="{248E8960-05B5-4A86-9DA6-31507FE4DFF4}" presName="parentText" presStyleLbl="node1" presStyleIdx="2" presStyleCnt="5" custScaleX="117819">
        <dgm:presLayoutVars>
          <dgm:chMax val="0"/>
          <dgm:bulletEnabled val="1"/>
        </dgm:presLayoutVars>
      </dgm:prSet>
      <dgm:spPr>
        <a:xfrm>
          <a:off x="408193" y="2590055"/>
          <a:ext cx="6405209" cy="590400"/>
        </a:xfrm>
        <a:prstGeom prst="roundRect">
          <a:avLst/>
        </a:prstGeom>
      </dgm:spPr>
    </dgm:pt>
    <dgm:pt modelId="{8B419DDB-183E-47A2-A8F6-6EA16F01DF4A}" type="pres">
      <dgm:prSet presAssocID="{248E8960-05B5-4A86-9DA6-31507FE4DFF4}" presName="negativeSpace" presStyleCnt="0"/>
      <dgm:spPr/>
    </dgm:pt>
    <dgm:pt modelId="{91FEBCAF-E33B-4BEE-A126-212367D53DEE}" type="pres">
      <dgm:prSet presAssocID="{248E8960-05B5-4A86-9DA6-31507FE4DFF4}" presName="childText" presStyleLbl="conFgAcc1" presStyleIdx="2" presStyleCnt="5">
        <dgm:presLayoutVars>
          <dgm:bulletEnabled val="1"/>
        </dgm:presLayoutVars>
      </dgm:prSet>
      <dgm:spPr/>
    </dgm:pt>
    <dgm:pt modelId="{E62CC760-2B7A-424A-BFD9-02FF86FE6E8B}" type="pres">
      <dgm:prSet presAssocID="{AD87E4AE-2F78-4B86-8FE4-D4CE1199546F}" presName="spaceBetweenRectangles" presStyleCnt="0"/>
      <dgm:spPr/>
    </dgm:pt>
    <dgm:pt modelId="{215E1D7D-6D35-43C6-A954-1C60AB9D7E83}" type="pres">
      <dgm:prSet presAssocID="{6C260EA2-57E6-44D8-A085-1A1FF171DE2B}" presName="parentLin" presStyleCnt="0"/>
      <dgm:spPr/>
    </dgm:pt>
    <dgm:pt modelId="{C1C2E04F-DA44-4270-AB21-E8A10722E827}" type="pres">
      <dgm:prSet presAssocID="{6C260EA2-57E6-44D8-A085-1A1FF171DE2B}" presName="parentLeftMargin" presStyleLbl="node1" presStyleIdx="2" presStyleCnt="5"/>
      <dgm:spPr/>
    </dgm:pt>
    <dgm:pt modelId="{BBC8E4FA-7E3E-4948-96B4-00F182CAA058}" type="pres">
      <dgm:prSet presAssocID="{6C260EA2-57E6-44D8-A085-1A1FF171DE2B}" presName="parentText" presStyleLbl="node1" presStyleIdx="3" presStyleCnt="5" custScaleX="118182">
        <dgm:presLayoutVars>
          <dgm:chMax val="0"/>
          <dgm:bulletEnabled val="1"/>
        </dgm:presLayoutVars>
      </dgm:prSet>
      <dgm:spPr/>
    </dgm:pt>
    <dgm:pt modelId="{261CE311-8A7C-4220-BD54-9F3E02E2BDA8}" type="pres">
      <dgm:prSet presAssocID="{6C260EA2-57E6-44D8-A085-1A1FF171DE2B}" presName="negativeSpace" presStyleCnt="0"/>
      <dgm:spPr/>
    </dgm:pt>
    <dgm:pt modelId="{5243522F-3C32-443C-B636-8F4F6C69EAD2}" type="pres">
      <dgm:prSet presAssocID="{6C260EA2-57E6-44D8-A085-1A1FF171DE2B}" presName="childText" presStyleLbl="conFgAcc1" presStyleIdx="3" presStyleCnt="5">
        <dgm:presLayoutVars>
          <dgm:bulletEnabled val="1"/>
        </dgm:presLayoutVars>
      </dgm:prSet>
      <dgm:spPr/>
    </dgm:pt>
    <dgm:pt modelId="{891F1E02-79C6-4268-874F-E5B138FD163E}" type="pres">
      <dgm:prSet presAssocID="{64FDDBF5-92FA-4BC6-BA5F-0B525B9F9387}" presName="spaceBetweenRectangles" presStyleCnt="0"/>
      <dgm:spPr/>
    </dgm:pt>
    <dgm:pt modelId="{31741C0A-0DB4-4C64-9E21-F467B6E459C0}" type="pres">
      <dgm:prSet presAssocID="{CBC7CC14-5836-4BDC-975F-B02913FCCD49}" presName="parentLin" presStyleCnt="0"/>
      <dgm:spPr/>
    </dgm:pt>
    <dgm:pt modelId="{91EB8CF4-7915-49EC-9D74-AD0F0FA8C957}" type="pres">
      <dgm:prSet presAssocID="{CBC7CC14-5836-4BDC-975F-B02913FCCD49}" presName="parentLeftMargin" presStyleLbl="node1" presStyleIdx="3" presStyleCnt="5"/>
      <dgm:spPr/>
    </dgm:pt>
    <dgm:pt modelId="{DF655411-05CA-45C0-9A09-D197B4202F83}" type="pres">
      <dgm:prSet presAssocID="{CBC7CC14-5836-4BDC-975F-B02913FCCD49}" presName="parentText" presStyleLbl="node1" presStyleIdx="4" presStyleCnt="5" custScaleX="117174">
        <dgm:presLayoutVars>
          <dgm:chMax val="0"/>
          <dgm:bulletEnabled val="1"/>
        </dgm:presLayoutVars>
      </dgm:prSet>
      <dgm:spPr/>
    </dgm:pt>
    <dgm:pt modelId="{DF07FB08-1ACC-4D2A-8EFA-5D85F5BAF202}" type="pres">
      <dgm:prSet presAssocID="{CBC7CC14-5836-4BDC-975F-B02913FCCD49}" presName="negativeSpace" presStyleCnt="0"/>
      <dgm:spPr/>
    </dgm:pt>
    <dgm:pt modelId="{619AD945-EE36-4BAE-BE2F-68846AA0F4BC}" type="pres">
      <dgm:prSet presAssocID="{CBC7CC14-5836-4BDC-975F-B02913FCCD49}" presName="childText" presStyleLbl="conFgAcc1" presStyleIdx="4" presStyleCnt="5">
        <dgm:presLayoutVars>
          <dgm:bulletEnabled val="1"/>
        </dgm:presLayoutVars>
      </dgm:prSet>
      <dgm:spPr/>
    </dgm:pt>
  </dgm:ptLst>
  <dgm:cxnLst>
    <dgm:cxn modelId="{FAFB1200-1071-4C22-B0F1-E055FBD727F4}" type="presOf" srcId="{D8D3CD78-831B-45BB-910F-D56652A0EA12}" destId="{22E707A3-524F-4D9A-AD3F-E35D9048EC4E}" srcOrd="0" destOrd="0" presId="urn:microsoft.com/office/officeart/2005/8/layout/list1"/>
    <dgm:cxn modelId="{7AD06805-C5E0-4929-BC6D-8AC7FD5D776F}" srcId="{79FB3615-B4E5-491A-9F6F-735EFC99B278}" destId="{6038351C-2B7D-4050-AE4F-25C45F8883A8}" srcOrd="1" destOrd="0" parTransId="{70891B1A-707A-42EA-940B-F83F037AE755}" sibTransId="{AD46EE6A-AAB5-4718-B040-2764A398997B}"/>
    <dgm:cxn modelId="{07FE0609-05DB-4CFB-AB9C-4897701C3ED2}" type="presOf" srcId="{248E8960-05B5-4A86-9DA6-31507FE4DFF4}" destId="{038ED64C-970E-4935-BE9C-E726ED26E526}" srcOrd="1" destOrd="0" presId="urn:microsoft.com/office/officeart/2005/8/layout/list1"/>
    <dgm:cxn modelId="{D191A909-208D-4092-9274-A2D10C73F307}" type="presOf" srcId="{61549CEA-EA92-4EEC-BA4C-3F1B8061BA4A}" destId="{619AD945-EE36-4BAE-BE2F-68846AA0F4BC}" srcOrd="0" destOrd="0" presId="urn:microsoft.com/office/officeart/2005/8/layout/list1"/>
    <dgm:cxn modelId="{717BC60F-00B0-4EAC-8BD2-90FE2EA27F1A}" srcId="{5F233A51-CA6A-4047-BD75-9DC2C898EE8D}" destId="{2C33C523-1E8C-480B-BE55-216CADF0AE5D}" srcOrd="0" destOrd="0" parTransId="{05EE2305-E512-4716-931B-2DB0681D60A2}" sibTransId="{88667730-31BE-4FE2-87E9-4D0230852110}"/>
    <dgm:cxn modelId="{CBB2E612-1BD7-43A9-93B2-47A6DB1D2EF7}" srcId="{6C260EA2-57E6-44D8-A085-1A1FF171DE2B}" destId="{8BE868B6-1F08-4D25-B8B7-FD775E3565A5}" srcOrd="1" destOrd="0" parTransId="{593F15B5-E2A6-4493-BB2A-3949F0E559D8}" sibTransId="{981DD273-75E8-426F-ADBC-BEF0DE803ED4}"/>
    <dgm:cxn modelId="{92DA1333-C315-4EE0-BFB7-0F7236B1D2D1}" type="presOf" srcId="{248E8960-05B5-4A86-9DA6-31507FE4DFF4}" destId="{69ED77AA-60B7-41D7-BA13-A4738FC053EB}" srcOrd="0" destOrd="0" presId="urn:microsoft.com/office/officeart/2005/8/layout/list1"/>
    <dgm:cxn modelId="{00DDC73F-F975-4BF8-ACF5-43B8EB8C6E5A}" type="presOf" srcId="{79FB3615-B4E5-491A-9F6F-735EFC99B278}" destId="{4230EAD1-EDB2-494E-A401-D171CD1091E2}" srcOrd="0" destOrd="0" presId="urn:microsoft.com/office/officeart/2005/8/layout/list1"/>
    <dgm:cxn modelId="{AA20A163-DA8B-4A79-9624-4AE0C763AC26}" type="presOf" srcId="{F59E6DD7-7013-4AA7-B7D8-406A1D6BBB8D}" destId="{5243522F-3C32-443C-B636-8F4F6C69EAD2}" srcOrd="0" destOrd="0" presId="urn:microsoft.com/office/officeart/2005/8/layout/list1"/>
    <dgm:cxn modelId="{87551544-01DB-494E-AAE2-EA073615E70D}" type="presOf" srcId="{9A2BC491-0099-4994-ABF4-07CA5A12E5FA}" destId="{23914C81-9AC4-4BA0-9DFF-504810819A73}" srcOrd="0" destOrd="1" presId="urn:microsoft.com/office/officeart/2005/8/layout/list1"/>
    <dgm:cxn modelId="{A1059B45-50DF-41C3-B783-68981051B505}" srcId="{D8D3CD78-831B-45BB-910F-D56652A0EA12}" destId="{6C260EA2-57E6-44D8-A085-1A1FF171DE2B}" srcOrd="3" destOrd="0" parTransId="{18A5A249-FF01-42D4-A8C5-C2BBB29402FA}" sibTransId="{64FDDBF5-92FA-4BC6-BA5F-0B525B9F9387}"/>
    <dgm:cxn modelId="{569EAA66-C085-47EB-8D0C-65A578B920BB}" type="presOf" srcId="{6C260EA2-57E6-44D8-A085-1A1FF171DE2B}" destId="{BBC8E4FA-7E3E-4948-96B4-00F182CAA058}" srcOrd="1" destOrd="0" presId="urn:microsoft.com/office/officeart/2005/8/layout/list1"/>
    <dgm:cxn modelId="{3872C768-551A-410B-AD22-9B15C163FBC8}" srcId="{248E8960-05B5-4A86-9DA6-31507FE4DFF4}" destId="{A51605EE-55F6-42E2-B8A3-BAE6C71A311F}" srcOrd="1" destOrd="0" parTransId="{5475E290-17AA-4811-B344-DD339BC2C853}" sibTransId="{93EEEA4F-9630-4A2A-A972-5F97B0C56244}"/>
    <dgm:cxn modelId="{EBB4CF69-BB66-4266-B64C-F270BE2464D4}" type="presOf" srcId="{6C260EA2-57E6-44D8-A085-1A1FF171DE2B}" destId="{C1C2E04F-DA44-4270-AB21-E8A10722E827}" srcOrd="0" destOrd="0" presId="urn:microsoft.com/office/officeart/2005/8/layout/list1"/>
    <dgm:cxn modelId="{2E49204E-6D9B-4BD2-8B71-5D60C52C5C2E}" srcId="{D8D3CD78-831B-45BB-910F-D56652A0EA12}" destId="{CBC7CC14-5836-4BDC-975F-B02913FCCD49}" srcOrd="4" destOrd="0" parTransId="{112D3582-6ACB-47D0-B3AD-C5B5FAEFC385}" sibTransId="{91046C3F-F0C2-4FEC-8AEA-7E877343DA55}"/>
    <dgm:cxn modelId="{E47AB154-3565-4D2B-A991-52928C5FB61D}" type="presOf" srcId="{A51605EE-55F6-42E2-B8A3-BAE6C71A311F}" destId="{91FEBCAF-E33B-4BEE-A126-212367D53DEE}" srcOrd="0" destOrd="1" presId="urn:microsoft.com/office/officeart/2005/8/layout/list1"/>
    <dgm:cxn modelId="{A351B977-2AFC-4AB4-B66E-C43551166C62}" srcId="{CBC7CC14-5836-4BDC-975F-B02913FCCD49}" destId="{61549CEA-EA92-4EEC-BA4C-3F1B8061BA4A}" srcOrd="0" destOrd="0" parTransId="{A8A8A540-D68B-4BA5-B707-B56F930274BF}" sibTransId="{72D9AAB5-D71F-4A31-BADC-00B4805C7110}"/>
    <dgm:cxn modelId="{88BB0A59-4806-4A0E-BAA0-064B20EBFC9D}" srcId="{79FB3615-B4E5-491A-9F6F-735EFC99B278}" destId="{B69CD031-4EE1-4FC5-8B7B-3194F3A2B678}" srcOrd="0" destOrd="0" parTransId="{69A66FE0-5234-43DA-8AC0-04740A621C35}" sibTransId="{5D57C77D-113E-422F-BBE4-9FD450E68A19}"/>
    <dgm:cxn modelId="{F22B7F79-35F4-463B-8D8C-9A74DC4C3064}" type="presOf" srcId="{8BE868B6-1F08-4D25-B8B7-FD775E3565A5}" destId="{5243522F-3C32-443C-B636-8F4F6C69EAD2}" srcOrd="0" destOrd="1" presId="urn:microsoft.com/office/officeart/2005/8/layout/list1"/>
    <dgm:cxn modelId="{1DB7937D-B0CB-46B4-B3D3-79F5459BF1EA}" type="presOf" srcId="{2C33C523-1E8C-480B-BE55-216CADF0AE5D}" destId="{23914C81-9AC4-4BA0-9DFF-504810819A73}" srcOrd="0" destOrd="0" presId="urn:microsoft.com/office/officeart/2005/8/layout/list1"/>
    <dgm:cxn modelId="{69671285-CD5D-4E83-BC54-85CD92C444A6}" srcId="{D8D3CD78-831B-45BB-910F-D56652A0EA12}" destId="{79FB3615-B4E5-491A-9F6F-735EFC99B278}" srcOrd="0" destOrd="0" parTransId="{033C8E24-22DF-4335-B308-4D9284F41DC4}" sibTransId="{E15162EB-C40A-4DE9-846E-510B0FE63EEC}"/>
    <dgm:cxn modelId="{5562C785-0631-4082-9998-F3D5BA14D983}" srcId="{D8D3CD78-831B-45BB-910F-D56652A0EA12}" destId="{248E8960-05B5-4A86-9DA6-31507FE4DFF4}" srcOrd="2" destOrd="0" parTransId="{354E5E66-8BD7-4897-95C0-ABE6146A2A74}" sibTransId="{AD87E4AE-2F78-4B86-8FE4-D4CE1199546F}"/>
    <dgm:cxn modelId="{C3719C86-3404-4E90-A9F4-2A929208A6C8}" srcId="{248E8960-05B5-4A86-9DA6-31507FE4DFF4}" destId="{973DABF4-FB06-478C-9599-102B748FF8C0}" srcOrd="0" destOrd="0" parTransId="{63FE1671-6387-4C35-80EC-E4D78BFCEE4E}" sibTransId="{C8D032DE-B343-4487-99DA-2397CBD493A6}"/>
    <dgm:cxn modelId="{04BA5B88-993A-4EAA-A853-9B1EC4DC9C94}" srcId="{D8D3CD78-831B-45BB-910F-D56652A0EA12}" destId="{5F233A51-CA6A-4047-BD75-9DC2C898EE8D}" srcOrd="1" destOrd="0" parTransId="{3C814961-5CD6-4366-9992-DE10499A3D82}" sibTransId="{3BE5E45E-785B-431C-8311-1B882D9D4024}"/>
    <dgm:cxn modelId="{D27F499C-7620-4052-9A67-0E59E0CAAD16}" type="presOf" srcId="{973DABF4-FB06-478C-9599-102B748FF8C0}" destId="{91FEBCAF-E33B-4BEE-A126-212367D53DEE}" srcOrd="0" destOrd="0" presId="urn:microsoft.com/office/officeart/2005/8/layout/list1"/>
    <dgm:cxn modelId="{445B7CA6-B6EB-4A6C-9612-32CED0F606BA}" type="presOf" srcId="{B69CD031-4EE1-4FC5-8B7B-3194F3A2B678}" destId="{CBD8AC1B-31FD-4511-8695-51A920102BC1}" srcOrd="0" destOrd="0" presId="urn:microsoft.com/office/officeart/2005/8/layout/list1"/>
    <dgm:cxn modelId="{6BE53FA9-6688-4D4B-92BF-DAD3A4D4B17B}" type="presOf" srcId="{5F233A51-CA6A-4047-BD75-9DC2C898EE8D}" destId="{3B50DC2D-D674-4B77-9A02-360C004C456B}" srcOrd="1" destOrd="0" presId="urn:microsoft.com/office/officeart/2005/8/layout/list1"/>
    <dgm:cxn modelId="{265F44AE-578A-40CD-B06F-479E3A41A2D9}" type="presOf" srcId="{5F233A51-CA6A-4047-BD75-9DC2C898EE8D}" destId="{26548FE7-67E9-40FD-92E0-E466C5DF80EB}" srcOrd="0" destOrd="0" presId="urn:microsoft.com/office/officeart/2005/8/layout/list1"/>
    <dgm:cxn modelId="{0BC4DCC2-FE73-4668-97B8-317B08F1C66B}" srcId="{5F233A51-CA6A-4047-BD75-9DC2C898EE8D}" destId="{9A2BC491-0099-4994-ABF4-07CA5A12E5FA}" srcOrd="1" destOrd="0" parTransId="{BC454ACD-A71A-49AC-828D-5B2BD9F9F295}" sibTransId="{C885F75A-9850-48C6-8834-6C2B503E12B2}"/>
    <dgm:cxn modelId="{BC9949C4-131F-4D1A-81AE-9F3A03BB4595}" srcId="{6C260EA2-57E6-44D8-A085-1A1FF171DE2B}" destId="{F59E6DD7-7013-4AA7-B7D8-406A1D6BBB8D}" srcOrd="0" destOrd="0" parTransId="{2E2FC46D-909B-4A74-8CC6-BED84C133D2E}" sibTransId="{5194EBDE-5273-441B-9914-0D41A562017A}"/>
    <dgm:cxn modelId="{1F4B8FC4-3FB4-47B0-A88F-09B27558DF8E}" type="presOf" srcId="{CBC7CC14-5836-4BDC-975F-B02913FCCD49}" destId="{91EB8CF4-7915-49EC-9D74-AD0F0FA8C957}" srcOrd="0" destOrd="0" presId="urn:microsoft.com/office/officeart/2005/8/layout/list1"/>
    <dgm:cxn modelId="{CB1150C6-9A4B-47DF-BBB9-D6EFDF8EDA63}" type="presOf" srcId="{79FB3615-B4E5-491A-9F6F-735EFC99B278}" destId="{87D20B37-643B-41FD-847D-84B84F7ACEC5}" srcOrd="1" destOrd="0" presId="urn:microsoft.com/office/officeart/2005/8/layout/list1"/>
    <dgm:cxn modelId="{ED3211D6-3EE4-45A2-9B50-AAFD7CDB8002}" type="presOf" srcId="{6038351C-2B7D-4050-AE4F-25C45F8883A8}" destId="{CBD8AC1B-31FD-4511-8695-51A920102BC1}" srcOrd="0" destOrd="1" presId="urn:microsoft.com/office/officeart/2005/8/layout/list1"/>
    <dgm:cxn modelId="{2985C6D6-247D-4A20-A837-88D9CDAF4044}" type="presOf" srcId="{CBC7CC14-5836-4BDC-975F-B02913FCCD49}" destId="{DF655411-05CA-45C0-9A09-D197B4202F83}" srcOrd="1" destOrd="0" presId="urn:microsoft.com/office/officeart/2005/8/layout/list1"/>
    <dgm:cxn modelId="{30CB0D6A-29A0-4630-9FF6-1F3B5FF3527B}" type="presParOf" srcId="{22E707A3-524F-4D9A-AD3F-E35D9048EC4E}" destId="{82540645-CAAB-4937-A833-0FD4D61F0A2C}" srcOrd="0" destOrd="0" presId="urn:microsoft.com/office/officeart/2005/8/layout/list1"/>
    <dgm:cxn modelId="{4E433F76-9F68-465F-BC0F-8CBAACC3AAEF}" type="presParOf" srcId="{82540645-CAAB-4937-A833-0FD4D61F0A2C}" destId="{4230EAD1-EDB2-494E-A401-D171CD1091E2}" srcOrd="0" destOrd="0" presId="urn:microsoft.com/office/officeart/2005/8/layout/list1"/>
    <dgm:cxn modelId="{3955FE18-0667-41C9-86EE-A96ACB45FEE9}" type="presParOf" srcId="{82540645-CAAB-4937-A833-0FD4D61F0A2C}" destId="{87D20B37-643B-41FD-847D-84B84F7ACEC5}" srcOrd="1" destOrd="0" presId="urn:microsoft.com/office/officeart/2005/8/layout/list1"/>
    <dgm:cxn modelId="{C365E2EE-B9B3-48A0-A0E2-981F832F2635}" type="presParOf" srcId="{22E707A3-524F-4D9A-AD3F-E35D9048EC4E}" destId="{4994C5A6-69CF-4147-B6A0-29AC3DBA2363}" srcOrd="1" destOrd="0" presId="urn:microsoft.com/office/officeart/2005/8/layout/list1"/>
    <dgm:cxn modelId="{1C678F35-AABF-4454-8C40-CFD8C26C60BD}" type="presParOf" srcId="{22E707A3-524F-4D9A-AD3F-E35D9048EC4E}" destId="{CBD8AC1B-31FD-4511-8695-51A920102BC1}" srcOrd="2" destOrd="0" presId="urn:microsoft.com/office/officeart/2005/8/layout/list1"/>
    <dgm:cxn modelId="{1E611208-2B9F-4D21-9F84-C9C0EDA5919E}" type="presParOf" srcId="{22E707A3-524F-4D9A-AD3F-E35D9048EC4E}" destId="{2F21DAB8-02C4-448D-BFA1-51C7C666DC7B}" srcOrd="3" destOrd="0" presId="urn:microsoft.com/office/officeart/2005/8/layout/list1"/>
    <dgm:cxn modelId="{D30C591C-64D6-40D3-8A99-57BB26E576C7}" type="presParOf" srcId="{22E707A3-524F-4D9A-AD3F-E35D9048EC4E}" destId="{480CDEC9-6726-41E1-AFFF-08B062C2814C}" srcOrd="4" destOrd="0" presId="urn:microsoft.com/office/officeart/2005/8/layout/list1"/>
    <dgm:cxn modelId="{DD75DAC0-F6F5-443F-9F64-E06D951B252B}" type="presParOf" srcId="{480CDEC9-6726-41E1-AFFF-08B062C2814C}" destId="{26548FE7-67E9-40FD-92E0-E466C5DF80EB}" srcOrd="0" destOrd="0" presId="urn:microsoft.com/office/officeart/2005/8/layout/list1"/>
    <dgm:cxn modelId="{6E16D604-6377-41AE-844E-D3FC04171214}" type="presParOf" srcId="{480CDEC9-6726-41E1-AFFF-08B062C2814C}" destId="{3B50DC2D-D674-4B77-9A02-360C004C456B}" srcOrd="1" destOrd="0" presId="urn:microsoft.com/office/officeart/2005/8/layout/list1"/>
    <dgm:cxn modelId="{BB276E36-656A-4AAA-9005-202C1D47C65B}" type="presParOf" srcId="{22E707A3-524F-4D9A-AD3F-E35D9048EC4E}" destId="{DE2BC94B-2AA1-4115-BECB-B87F40F1F78C}" srcOrd="5" destOrd="0" presId="urn:microsoft.com/office/officeart/2005/8/layout/list1"/>
    <dgm:cxn modelId="{F9E703DE-AC94-43DE-84A5-BA5A43800CC8}" type="presParOf" srcId="{22E707A3-524F-4D9A-AD3F-E35D9048EC4E}" destId="{23914C81-9AC4-4BA0-9DFF-504810819A73}" srcOrd="6" destOrd="0" presId="urn:microsoft.com/office/officeart/2005/8/layout/list1"/>
    <dgm:cxn modelId="{94BCCEDF-B883-4935-9A8B-AD5021BE0656}" type="presParOf" srcId="{22E707A3-524F-4D9A-AD3F-E35D9048EC4E}" destId="{A6A23294-CB7D-43C7-A1EC-CFE03F48E0C6}" srcOrd="7" destOrd="0" presId="urn:microsoft.com/office/officeart/2005/8/layout/list1"/>
    <dgm:cxn modelId="{E4458B96-21C0-4E2C-9BD3-FAB8ECBDC8EB}" type="presParOf" srcId="{22E707A3-524F-4D9A-AD3F-E35D9048EC4E}" destId="{F2517C47-879F-4BC4-8305-F5492AA5BAEE}" srcOrd="8" destOrd="0" presId="urn:microsoft.com/office/officeart/2005/8/layout/list1"/>
    <dgm:cxn modelId="{B35228C6-5397-454A-BF12-C1103166020A}" type="presParOf" srcId="{F2517C47-879F-4BC4-8305-F5492AA5BAEE}" destId="{69ED77AA-60B7-41D7-BA13-A4738FC053EB}" srcOrd="0" destOrd="0" presId="urn:microsoft.com/office/officeart/2005/8/layout/list1"/>
    <dgm:cxn modelId="{A42D70AB-6163-4F3D-A3DB-C60C5DAD4B6E}" type="presParOf" srcId="{F2517C47-879F-4BC4-8305-F5492AA5BAEE}" destId="{038ED64C-970E-4935-BE9C-E726ED26E526}" srcOrd="1" destOrd="0" presId="urn:microsoft.com/office/officeart/2005/8/layout/list1"/>
    <dgm:cxn modelId="{CD5745EB-53E8-4D81-989C-26671365041B}" type="presParOf" srcId="{22E707A3-524F-4D9A-AD3F-E35D9048EC4E}" destId="{8B419DDB-183E-47A2-A8F6-6EA16F01DF4A}" srcOrd="9" destOrd="0" presId="urn:microsoft.com/office/officeart/2005/8/layout/list1"/>
    <dgm:cxn modelId="{D3FDC419-1357-4860-B6C4-DEA5C86682DF}" type="presParOf" srcId="{22E707A3-524F-4D9A-AD3F-E35D9048EC4E}" destId="{91FEBCAF-E33B-4BEE-A126-212367D53DEE}" srcOrd="10" destOrd="0" presId="urn:microsoft.com/office/officeart/2005/8/layout/list1"/>
    <dgm:cxn modelId="{9599525A-01C5-4D4F-B885-8FC2C729174F}" type="presParOf" srcId="{22E707A3-524F-4D9A-AD3F-E35D9048EC4E}" destId="{E62CC760-2B7A-424A-BFD9-02FF86FE6E8B}" srcOrd="11" destOrd="0" presId="urn:microsoft.com/office/officeart/2005/8/layout/list1"/>
    <dgm:cxn modelId="{C6C9DDE5-5313-422A-826F-576C6FB357E8}" type="presParOf" srcId="{22E707A3-524F-4D9A-AD3F-E35D9048EC4E}" destId="{215E1D7D-6D35-43C6-A954-1C60AB9D7E83}" srcOrd="12" destOrd="0" presId="urn:microsoft.com/office/officeart/2005/8/layout/list1"/>
    <dgm:cxn modelId="{7655B6C9-F9CB-4A19-A49E-D4B7AD2E9C32}" type="presParOf" srcId="{215E1D7D-6D35-43C6-A954-1C60AB9D7E83}" destId="{C1C2E04F-DA44-4270-AB21-E8A10722E827}" srcOrd="0" destOrd="0" presId="urn:microsoft.com/office/officeart/2005/8/layout/list1"/>
    <dgm:cxn modelId="{45491B5F-CAD8-4B08-AA35-742695F3346E}" type="presParOf" srcId="{215E1D7D-6D35-43C6-A954-1C60AB9D7E83}" destId="{BBC8E4FA-7E3E-4948-96B4-00F182CAA058}" srcOrd="1" destOrd="0" presId="urn:microsoft.com/office/officeart/2005/8/layout/list1"/>
    <dgm:cxn modelId="{7398D4D9-6DE8-4087-8B01-AC3CC4A24C27}" type="presParOf" srcId="{22E707A3-524F-4D9A-AD3F-E35D9048EC4E}" destId="{261CE311-8A7C-4220-BD54-9F3E02E2BDA8}" srcOrd="13" destOrd="0" presId="urn:microsoft.com/office/officeart/2005/8/layout/list1"/>
    <dgm:cxn modelId="{41D52980-F1D1-4E0D-B35A-7644E9FB1CE0}" type="presParOf" srcId="{22E707A3-524F-4D9A-AD3F-E35D9048EC4E}" destId="{5243522F-3C32-443C-B636-8F4F6C69EAD2}" srcOrd="14" destOrd="0" presId="urn:microsoft.com/office/officeart/2005/8/layout/list1"/>
    <dgm:cxn modelId="{365CBD2A-C754-4C5D-8061-5BE2E434AB21}" type="presParOf" srcId="{22E707A3-524F-4D9A-AD3F-E35D9048EC4E}" destId="{891F1E02-79C6-4268-874F-E5B138FD163E}" srcOrd="15" destOrd="0" presId="urn:microsoft.com/office/officeart/2005/8/layout/list1"/>
    <dgm:cxn modelId="{1B1D9D32-C175-4864-891B-22B229E3656F}" type="presParOf" srcId="{22E707A3-524F-4D9A-AD3F-E35D9048EC4E}" destId="{31741C0A-0DB4-4C64-9E21-F467B6E459C0}" srcOrd="16" destOrd="0" presId="urn:microsoft.com/office/officeart/2005/8/layout/list1"/>
    <dgm:cxn modelId="{55D686C9-CBDB-4B05-BF26-9835206E0DF2}" type="presParOf" srcId="{31741C0A-0DB4-4C64-9E21-F467B6E459C0}" destId="{91EB8CF4-7915-49EC-9D74-AD0F0FA8C957}" srcOrd="0" destOrd="0" presId="urn:microsoft.com/office/officeart/2005/8/layout/list1"/>
    <dgm:cxn modelId="{96261B4F-E0B3-4EE8-84CE-53BDD8CCD4AA}" type="presParOf" srcId="{31741C0A-0DB4-4C64-9E21-F467B6E459C0}" destId="{DF655411-05CA-45C0-9A09-D197B4202F83}" srcOrd="1" destOrd="0" presId="urn:microsoft.com/office/officeart/2005/8/layout/list1"/>
    <dgm:cxn modelId="{C2A73514-7525-4280-A822-ACAA0ADFCEB5}" type="presParOf" srcId="{22E707A3-524F-4D9A-AD3F-E35D9048EC4E}" destId="{DF07FB08-1ACC-4D2A-8EFA-5D85F5BAF202}" srcOrd="17" destOrd="0" presId="urn:microsoft.com/office/officeart/2005/8/layout/list1"/>
    <dgm:cxn modelId="{BC5AE1F5-27B8-49B8-90A7-C21567817919}" type="presParOf" srcId="{22E707A3-524F-4D9A-AD3F-E35D9048EC4E}" destId="{619AD945-EE36-4BAE-BE2F-68846AA0F4B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8AC1B-31FD-4511-8695-51A920102BC1}">
      <dsp:nvSpPr>
        <dsp:cNvPr id="0" name=""/>
        <dsp:cNvSpPr/>
      </dsp:nvSpPr>
      <dsp:spPr>
        <a:xfrm>
          <a:off x="0" y="260940"/>
          <a:ext cx="8163860" cy="641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3606" tIns="229108" rIns="633606"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$26M in FAA grant funding, allows for increased number of homes and expand to include non-residential.</a:t>
          </a:r>
        </a:p>
        <a:p>
          <a:pPr marL="57150" lvl="1" indent="-57150" algn="l" defTabSz="488950">
            <a:lnSpc>
              <a:spcPct val="90000"/>
            </a:lnSpc>
            <a:spcBef>
              <a:spcPct val="0"/>
            </a:spcBef>
            <a:spcAft>
              <a:spcPct val="15000"/>
            </a:spcAft>
            <a:buChar char="•"/>
          </a:pPr>
          <a:r>
            <a:rPr lang="en-US" sz="1100" b="1" kern="1200">
              <a:latin typeface="Calibri Light" panose="020F0302020204030204"/>
            </a:rPr>
            <a:t>209</a:t>
          </a:r>
          <a:r>
            <a:rPr lang="en-US" sz="1100" kern="1200"/>
            <a:t> units in 2021 with 400 in 2022. Construction on one church/preschool.</a:t>
          </a:r>
        </a:p>
      </dsp:txBody>
      <dsp:txXfrm>
        <a:off x="0" y="260940"/>
        <a:ext cx="8163860" cy="641024"/>
      </dsp:txXfrm>
    </dsp:sp>
    <dsp:sp modelId="{87D20B37-643B-41FD-847D-84B84F7ACEC5}">
      <dsp:nvSpPr>
        <dsp:cNvPr id="0" name=""/>
        <dsp:cNvSpPr/>
      </dsp:nvSpPr>
      <dsp:spPr>
        <a:xfrm>
          <a:off x="408193" y="147814"/>
          <a:ext cx="6649798" cy="275485"/>
        </a:xfrm>
        <a:prstGeom prst="roundRect">
          <a:avLst/>
        </a:prstGeom>
        <a:solidFill>
          <a:srgbClr val="00A9E0">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002" tIns="0" rIns="216002" bIns="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FFFFFF"/>
              </a:solidFill>
              <a:latin typeface="Trebuchet MS" panose="020B0603020202020204" pitchFamily="34" charset="0"/>
              <a:ea typeface="Open Sans" pitchFamily="34" charset="0"/>
              <a:cs typeface="Open Sans" pitchFamily="34" charset="0"/>
            </a:rPr>
            <a:t>Expansion of Sound Insulation</a:t>
          </a:r>
        </a:p>
      </dsp:txBody>
      <dsp:txXfrm>
        <a:off x="421641" y="161262"/>
        <a:ext cx="6622902" cy="248589"/>
      </dsp:txXfrm>
    </dsp:sp>
    <dsp:sp modelId="{23914C81-9AC4-4BA0-9DFF-504810819A73}">
      <dsp:nvSpPr>
        <dsp:cNvPr id="0" name=""/>
        <dsp:cNvSpPr/>
      </dsp:nvSpPr>
      <dsp:spPr>
        <a:xfrm>
          <a:off x="0" y="1167034"/>
          <a:ext cx="8163860" cy="641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3606" tIns="229108" rIns="633606"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Airport Authority will update contours every five years. </a:t>
          </a:r>
        </a:p>
        <a:p>
          <a:pPr marL="57150" lvl="1" indent="-57150" algn="l" defTabSz="488950">
            <a:lnSpc>
              <a:spcPct val="90000"/>
            </a:lnSpc>
            <a:spcBef>
              <a:spcPct val="0"/>
            </a:spcBef>
            <a:spcAft>
              <a:spcPct val="15000"/>
            </a:spcAft>
            <a:buChar char="•"/>
          </a:pPr>
          <a:r>
            <a:rPr lang="en-US" sz="1100" kern="1200"/>
            <a:t>May </a:t>
          </a:r>
          <a:r>
            <a:rPr lang="en-US" sz="1100" b="1" kern="1200"/>
            <a:t>2022 </a:t>
          </a:r>
          <a:r>
            <a:rPr lang="en-US" sz="1100" b="0" kern="1200"/>
            <a:t>resubmittal, anticipate updating in 2026.</a:t>
          </a:r>
          <a:endParaRPr lang="en-US" sz="1100" b="1" kern="1200"/>
        </a:p>
      </dsp:txBody>
      <dsp:txXfrm>
        <a:off x="0" y="1167034"/>
        <a:ext cx="8163860" cy="641024"/>
      </dsp:txXfrm>
    </dsp:sp>
    <dsp:sp modelId="{3B50DC2D-D674-4B77-9A02-360C004C456B}">
      <dsp:nvSpPr>
        <dsp:cNvPr id="0" name=""/>
        <dsp:cNvSpPr/>
      </dsp:nvSpPr>
      <dsp:spPr>
        <a:xfrm>
          <a:off x="408193" y="1023673"/>
          <a:ext cx="6670543" cy="3045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002" tIns="0" rIns="216002"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ea typeface="Open Sans" pitchFamily="34" charset="0"/>
              <a:cs typeface="Open Sans" pitchFamily="34" charset="0"/>
            </a:rPr>
            <a:t>Update Noise Exposure Maps</a:t>
          </a:r>
        </a:p>
      </dsp:txBody>
      <dsp:txXfrm>
        <a:off x="423062" y="1038542"/>
        <a:ext cx="6640805" cy="274846"/>
      </dsp:txXfrm>
    </dsp:sp>
    <dsp:sp modelId="{91FEBCAF-E33B-4BEE-A126-212367D53DEE}">
      <dsp:nvSpPr>
        <dsp:cNvPr id="0" name=""/>
        <dsp:cNvSpPr/>
      </dsp:nvSpPr>
      <dsp:spPr>
        <a:xfrm>
          <a:off x="0" y="1966375"/>
          <a:ext cx="8163860" cy="641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3606" tIns="229108" rIns="633606"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Portable program has started with Pilot Program. </a:t>
          </a:r>
        </a:p>
        <a:p>
          <a:pPr marL="57150" lvl="1" indent="-57150" algn="l" defTabSz="488950">
            <a:lnSpc>
              <a:spcPct val="90000"/>
            </a:lnSpc>
            <a:spcBef>
              <a:spcPct val="0"/>
            </a:spcBef>
            <a:spcAft>
              <a:spcPct val="15000"/>
            </a:spcAft>
            <a:buChar char="•"/>
          </a:pPr>
          <a:r>
            <a:rPr lang="en-US" sz="1100" kern="1200"/>
            <a:t>If FAA approves Part 150 recommendation, program can be expanded.</a:t>
          </a:r>
        </a:p>
      </dsp:txBody>
      <dsp:txXfrm>
        <a:off x="0" y="1966375"/>
        <a:ext cx="8163860" cy="641024"/>
      </dsp:txXfrm>
    </dsp:sp>
    <dsp:sp modelId="{038ED64C-970E-4935-BE9C-E726ED26E526}">
      <dsp:nvSpPr>
        <dsp:cNvPr id="0" name=""/>
        <dsp:cNvSpPr/>
      </dsp:nvSpPr>
      <dsp:spPr>
        <a:xfrm>
          <a:off x="408193" y="1804015"/>
          <a:ext cx="6733004" cy="324720"/>
        </a:xfrm>
        <a:prstGeom prst="roundRect">
          <a:avLst/>
        </a:prstGeom>
        <a:solidFill>
          <a:srgbClr val="00A9E0">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002" tIns="0" rIns="216002" bIns="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FFFFFF"/>
              </a:solidFill>
              <a:latin typeface="Trebuchet MS" panose="020B0603020202020204" pitchFamily="34" charset="0"/>
              <a:ea typeface="Open Sans" pitchFamily="34" charset="0"/>
              <a:cs typeface="Open Sans" pitchFamily="34" charset="0"/>
            </a:rPr>
            <a:t>Portable Noise Monitoring Program</a:t>
          </a:r>
        </a:p>
      </dsp:txBody>
      <dsp:txXfrm>
        <a:off x="424045" y="1819867"/>
        <a:ext cx="6701300" cy="293016"/>
      </dsp:txXfrm>
    </dsp:sp>
    <dsp:sp modelId="{5243522F-3C32-443C-B636-8F4F6C69EAD2}">
      <dsp:nvSpPr>
        <dsp:cNvPr id="0" name=""/>
        <dsp:cNvSpPr/>
      </dsp:nvSpPr>
      <dsp:spPr>
        <a:xfrm>
          <a:off x="0" y="2829160"/>
          <a:ext cx="8163860" cy="641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3606" tIns="229108" rIns="633606"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No current changes that would impact San Diego International Airport.</a:t>
          </a:r>
        </a:p>
        <a:p>
          <a:pPr marL="57150" lvl="1" indent="-57150" algn="l" defTabSz="488950">
            <a:lnSpc>
              <a:spcPct val="90000"/>
            </a:lnSpc>
            <a:spcBef>
              <a:spcPct val="0"/>
            </a:spcBef>
            <a:spcAft>
              <a:spcPct val="15000"/>
            </a:spcAft>
            <a:buChar char="•"/>
          </a:pPr>
          <a:r>
            <a:rPr lang="en-US" sz="1100" kern="1200"/>
            <a:t>Possible within one year that noise &amp; health research could be released.</a:t>
          </a:r>
        </a:p>
      </dsp:txBody>
      <dsp:txXfrm>
        <a:off x="0" y="2829160"/>
        <a:ext cx="8163860" cy="641024"/>
      </dsp:txXfrm>
    </dsp:sp>
    <dsp:sp modelId="{BBC8E4FA-7E3E-4948-96B4-00F182CAA058}">
      <dsp:nvSpPr>
        <dsp:cNvPr id="0" name=""/>
        <dsp:cNvSpPr/>
      </dsp:nvSpPr>
      <dsp:spPr>
        <a:xfrm>
          <a:off x="408193" y="2666800"/>
          <a:ext cx="6753749" cy="324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002" tIns="0" rIns="216002"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ea typeface="Open Sans" pitchFamily="34" charset="0"/>
              <a:cs typeface="Open Sans" pitchFamily="34" charset="0"/>
            </a:rPr>
            <a:t>Assess Findings of 2018 FAA Reauthorization (Noise)</a:t>
          </a:r>
        </a:p>
      </dsp:txBody>
      <dsp:txXfrm>
        <a:off x="424045" y="2682652"/>
        <a:ext cx="6722045" cy="293016"/>
      </dsp:txXfrm>
    </dsp:sp>
    <dsp:sp modelId="{619AD945-EE36-4BAE-BE2F-68846AA0F4BC}">
      <dsp:nvSpPr>
        <dsp:cNvPr id="0" name=""/>
        <dsp:cNvSpPr/>
      </dsp:nvSpPr>
      <dsp:spPr>
        <a:xfrm>
          <a:off x="0" y="3691945"/>
          <a:ext cx="8163860" cy="467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3606" tIns="229108" rIns="633606"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a:t>2020, $16K used in </a:t>
          </a:r>
          <a:r>
            <a:rPr lang="en-US" sz="1100" kern="1200">
              <a:latin typeface="Calibri Light" panose="020F0302020204030204"/>
            </a:rPr>
            <a:t>2021 </a:t>
          </a:r>
          <a:r>
            <a:rPr lang="en-US" sz="1100" kern="1200"/>
            <a:t>for QHP.</a:t>
          </a:r>
          <a:r>
            <a:rPr lang="en-US" sz="1100" kern="1200">
              <a:latin typeface="Calibri Light" panose="020F0302020204030204"/>
            </a:rPr>
            <a:t> </a:t>
          </a:r>
          <a:r>
            <a:rPr lang="en-US" sz="1100" kern="1200"/>
            <a:t> 2021, $204K will be used in 2022 for QHP.</a:t>
          </a:r>
        </a:p>
      </dsp:txBody>
      <dsp:txXfrm>
        <a:off x="0" y="3691945"/>
        <a:ext cx="8163860" cy="467775"/>
      </dsp:txXfrm>
    </dsp:sp>
    <dsp:sp modelId="{DF655411-05CA-45C0-9A09-D197B4202F83}">
      <dsp:nvSpPr>
        <dsp:cNvPr id="0" name=""/>
        <dsp:cNvSpPr/>
      </dsp:nvSpPr>
      <dsp:spPr>
        <a:xfrm>
          <a:off x="408193" y="3529585"/>
          <a:ext cx="6696144" cy="324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002" tIns="0" rIns="216002"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ea typeface="Open Sans" pitchFamily="34" charset="0"/>
              <a:cs typeface="Open Sans" pitchFamily="34" charset="0"/>
            </a:rPr>
            <a:t>Use Curfew Fines for Quieter Home Program</a:t>
          </a:r>
        </a:p>
      </dsp:txBody>
      <dsp:txXfrm>
        <a:off x="424045" y="3545437"/>
        <a:ext cx="6664440"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22" tIns="46359" rIns="92722" bIns="4635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722" tIns="46359" rIns="92722" bIns="46359" rtlCol="0"/>
          <a:lstStyle>
            <a:lvl1pPr algn="r">
              <a:defRPr sz="1200"/>
            </a:lvl1pPr>
          </a:lstStyle>
          <a:p>
            <a:fld id="{52330C9B-50DF-470B-B416-C11C3E2D13A9}" type="datetimeFigureOut">
              <a:rPr lang="en-US" smtClean="0"/>
              <a:t>6/16/2022</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722" tIns="46359" rIns="92722" bIns="4635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722" tIns="46359" rIns="92722" bIns="46359" rtlCol="0" anchor="b"/>
          <a:lstStyle>
            <a:lvl1pPr algn="r">
              <a:defRPr sz="1200"/>
            </a:lvl1pPr>
          </a:lstStyle>
          <a:p>
            <a:fld id="{8332EFF6-B283-4E32-B3D7-FB88B2A52C93}" type="slidenum">
              <a:rPr lang="en-US" smtClean="0"/>
              <a:t>‹#›</a:t>
            </a:fld>
            <a:endParaRPr lang="en-US"/>
          </a:p>
        </p:txBody>
      </p:sp>
    </p:spTree>
    <p:extLst>
      <p:ext uri="{BB962C8B-B14F-4D97-AF65-F5344CB8AC3E}">
        <p14:creationId xmlns:p14="http://schemas.microsoft.com/office/powerpoint/2010/main" val="396674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22" tIns="46359" rIns="92722" bIns="4635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22" tIns="46359" rIns="92722" bIns="46359" rtlCol="0"/>
          <a:lstStyle>
            <a:lvl1pPr algn="r" fontAlgn="auto">
              <a:spcBef>
                <a:spcPts val="0"/>
              </a:spcBef>
              <a:spcAft>
                <a:spcPts val="0"/>
              </a:spcAft>
              <a:defRPr sz="1200" smtClean="0">
                <a:latin typeface="+mn-lt"/>
                <a:cs typeface="+mn-cs"/>
              </a:defRPr>
            </a:lvl1pPr>
          </a:lstStyle>
          <a:p>
            <a:pPr>
              <a:defRPr/>
            </a:pPr>
            <a:fld id="{19B2D4D3-CE04-4E5D-9886-1AF986A24A0B}" type="datetimeFigureOut">
              <a:rPr lang="en-US"/>
              <a:pPr>
                <a:defRPr/>
              </a:pPr>
              <a:t>6/16/2022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722" tIns="46359" rIns="92722" bIns="46359"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22" tIns="46359" rIns="92722" bIns="4635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22" tIns="46359" rIns="92722" bIns="4635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22" tIns="46359" rIns="92722" bIns="46359" rtlCol="0" anchor="b"/>
          <a:lstStyle>
            <a:lvl1pPr algn="r" fontAlgn="auto">
              <a:spcBef>
                <a:spcPts val="0"/>
              </a:spcBef>
              <a:spcAft>
                <a:spcPts val="0"/>
              </a:spcAft>
              <a:defRPr sz="1200" smtClean="0">
                <a:latin typeface="+mn-lt"/>
                <a:cs typeface="+mn-cs"/>
              </a:defRPr>
            </a:lvl1pPr>
          </a:lstStyle>
          <a:p>
            <a:pPr>
              <a:defRPr/>
            </a:pPr>
            <a:fld id="{0C869DBB-A696-4227-B848-9CD0B8AD0CEE}" type="slidenum">
              <a:rPr lang="en-US"/>
              <a:pPr>
                <a:defRPr/>
              </a:pPr>
              <a:t>‹#›</a:t>
            </a:fld>
            <a:endParaRPr lang="en-US"/>
          </a:p>
        </p:txBody>
      </p:sp>
    </p:spTree>
    <p:extLst>
      <p:ext uri="{BB962C8B-B14F-4D97-AF65-F5344CB8AC3E}">
        <p14:creationId xmlns:p14="http://schemas.microsoft.com/office/powerpoint/2010/main" val="42616052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a:t>
            </a:fld>
            <a:endParaRPr lang="en-US"/>
          </a:p>
        </p:txBody>
      </p:sp>
    </p:spTree>
    <p:extLst>
      <p:ext uri="{BB962C8B-B14F-4D97-AF65-F5344CB8AC3E}">
        <p14:creationId xmlns:p14="http://schemas.microsoft.com/office/powerpoint/2010/main" val="203979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14</a:t>
            </a:fld>
            <a:endParaRPr lang="en-US"/>
          </a:p>
        </p:txBody>
      </p:sp>
    </p:spTree>
    <p:extLst>
      <p:ext uri="{BB962C8B-B14F-4D97-AF65-F5344CB8AC3E}">
        <p14:creationId xmlns:p14="http://schemas.microsoft.com/office/powerpoint/2010/main" val="3792679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69DBB-A696-4227-B848-9CD0B8AD0C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381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some images to break up text.</a:t>
            </a:r>
          </a:p>
          <a:p>
            <a:endParaRPr lang="en-US"/>
          </a:p>
          <a:p>
            <a:r>
              <a:rPr lang="en-US"/>
              <a:t>Billy to review trends in noise complaints from March – May 2021 versus March May 2022.  # of households? # of complaints? Locations? Types of complaints? </a:t>
            </a:r>
          </a:p>
        </p:txBody>
      </p:sp>
      <p:sp>
        <p:nvSpPr>
          <p:cNvPr id="4" name="Slide Number Placeholder 3"/>
          <p:cNvSpPr>
            <a:spLocks noGrp="1"/>
          </p:cNvSpPr>
          <p:nvPr>
            <p:ph type="sldNum" sz="quarter" idx="5"/>
          </p:nvPr>
        </p:nvSpPr>
        <p:spPr/>
        <p:txBody>
          <a:bodyPr/>
          <a:lstStyle/>
          <a:p>
            <a:pPr>
              <a:defRPr/>
            </a:pPr>
            <a:fld id="{0C869DBB-A696-4227-B848-9CD0B8AD0CEE}" type="slidenum">
              <a:rPr lang="en-US" smtClean="0"/>
              <a:pPr>
                <a:defRPr/>
              </a:pPr>
              <a:t>16</a:t>
            </a:fld>
            <a:endParaRPr lang="en-US"/>
          </a:p>
        </p:txBody>
      </p:sp>
    </p:spTree>
    <p:extLst>
      <p:ext uri="{BB962C8B-B14F-4D97-AF65-F5344CB8AC3E}">
        <p14:creationId xmlns:p14="http://schemas.microsoft.com/office/powerpoint/2010/main" val="121888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69DBB-A696-4227-B848-9CD0B8AD0C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13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80CF3-F5D3-FF41-9AD1-ADAA40BBA1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4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19</a:t>
            </a:fld>
            <a:endParaRPr lang="en-US"/>
          </a:p>
        </p:txBody>
      </p:sp>
    </p:spTree>
    <p:extLst>
      <p:ext uri="{BB962C8B-B14F-4D97-AF65-F5344CB8AC3E}">
        <p14:creationId xmlns:p14="http://schemas.microsoft.com/office/powerpoint/2010/main" val="1781113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20</a:t>
            </a:fld>
            <a:endParaRPr lang="en-US"/>
          </a:p>
        </p:txBody>
      </p:sp>
    </p:spTree>
    <p:extLst>
      <p:ext uri="{BB962C8B-B14F-4D97-AF65-F5344CB8AC3E}">
        <p14:creationId xmlns:p14="http://schemas.microsoft.com/office/powerpoint/2010/main" val="92585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Send to Steve Smith for review, he ran a similar program in Chicago.</a:t>
            </a:r>
          </a:p>
          <a:p>
            <a:r>
              <a:rPr lang="en-US"/>
              <a:t>Review for accuracy, I think some points can be discussed. </a:t>
            </a:r>
          </a:p>
          <a:p>
            <a:r>
              <a:rPr lang="en-US"/>
              <a:t>Did anything critical get excluded?</a:t>
            </a:r>
          </a:p>
        </p:txBody>
      </p:sp>
    </p:spTree>
    <p:extLst>
      <p:ext uri="{BB962C8B-B14F-4D97-AF65-F5344CB8AC3E}">
        <p14:creationId xmlns:p14="http://schemas.microsoft.com/office/powerpoint/2010/main" val="65531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80CF3-F5D3-FF41-9AD1-ADAA40BBA1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80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23</a:t>
            </a:fld>
            <a:endParaRPr lang="en-US"/>
          </a:p>
        </p:txBody>
      </p:sp>
    </p:spTree>
    <p:extLst>
      <p:ext uri="{BB962C8B-B14F-4D97-AF65-F5344CB8AC3E}">
        <p14:creationId xmlns:p14="http://schemas.microsoft.com/office/powerpoint/2010/main" val="212316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a:t>
            </a:fld>
            <a:endParaRPr lang="en-US"/>
          </a:p>
        </p:txBody>
      </p:sp>
    </p:spTree>
    <p:extLst>
      <p:ext uri="{BB962C8B-B14F-4D97-AF65-F5344CB8AC3E}">
        <p14:creationId xmlns:p14="http://schemas.microsoft.com/office/powerpoint/2010/main" val="2230900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80CF3-F5D3-FF41-9AD1-ADAA40BBA1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914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25</a:t>
            </a:fld>
            <a:endParaRPr lang="en-US"/>
          </a:p>
        </p:txBody>
      </p:sp>
    </p:spTree>
    <p:extLst>
      <p:ext uri="{BB962C8B-B14F-4D97-AF65-F5344CB8AC3E}">
        <p14:creationId xmlns:p14="http://schemas.microsoft.com/office/powerpoint/2010/main" val="68976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80CF3-F5D3-FF41-9AD1-ADAA40BBA1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688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27</a:t>
            </a:fld>
            <a:endParaRPr lang="en-US"/>
          </a:p>
        </p:txBody>
      </p:sp>
    </p:spTree>
    <p:extLst>
      <p:ext uri="{BB962C8B-B14F-4D97-AF65-F5344CB8AC3E}">
        <p14:creationId xmlns:p14="http://schemas.microsoft.com/office/powerpoint/2010/main" val="269018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did Background go?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69DBB-A696-4227-B848-9CD0B8AD0C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65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Validate updated Conf. ID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80CF3-F5D3-FF41-9AD1-ADAA40BBA1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35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9</a:t>
            </a:fld>
            <a:endParaRPr lang="en-US"/>
          </a:p>
        </p:txBody>
      </p:sp>
    </p:spTree>
    <p:extLst>
      <p:ext uri="{BB962C8B-B14F-4D97-AF65-F5344CB8AC3E}">
        <p14:creationId xmlns:p14="http://schemas.microsoft.com/office/powerpoint/2010/main" val="353292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69DBB-A696-4227-B848-9CD0B8AD0C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034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Image</a:t>
            </a:r>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11</a:t>
            </a:fld>
            <a:endParaRPr lang="en-US"/>
          </a:p>
        </p:txBody>
      </p:sp>
    </p:spTree>
    <p:extLst>
      <p:ext uri="{BB962C8B-B14F-4D97-AF65-F5344CB8AC3E}">
        <p14:creationId xmlns:p14="http://schemas.microsoft.com/office/powerpoint/2010/main" val="265428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10. Conduct Portable Noise Monitoring </a:t>
            </a:r>
            <a:r>
              <a:rPr lang="en-US"/>
              <a:t>– Two sites (Point Loma and Mission Beach) were monitored for two weeks to help validate the modeled noise.  A portable noise monitoring program is a recommendation in the Part 150 update. </a:t>
            </a:r>
          </a:p>
          <a:p>
            <a:r>
              <a:rPr lang="en-US" b="1"/>
              <a:t>11. Review Feasibility of Noise Barriers </a:t>
            </a:r>
            <a:r>
              <a:rPr lang="en-US"/>
              <a:t>– Analyzed in the Part 150 update and determined they did not reduce the noise impacts to non-sensitive uses. Not recommended.</a:t>
            </a:r>
          </a:p>
          <a:p>
            <a:r>
              <a:rPr lang="en-US" b="1"/>
              <a:t>14. &amp; 15. Flight Procedure Suggestions to Reduce Noise- Departure to the Northwest (PADRZ) &amp; East (ZZOOO) </a:t>
            </a:r>
            <a:r>
              <a:rPr lang="en-US"/>
              <a:t>– ANAC recommendations (and other variations of those recommendations) were reviewed for feasibility, most showed a shift in noise over new, non-compatible uses.  Only the two nighttime RNAV departures (one for East route and one for Northwest Route) were recommended (ANAC Approved on May 5, 2021) and they was submitted to FAA via IFP Gateway on May 26, 2021.</a:t>
            </a:r>
          </a:p>
          <a:p>
            <a:r>
              <a:rPr lang="en-US" b="1"/>
              <a:t>17. Increase Compliance on Nighttime Noise Abatement Procedures </a:t>
            </a:r>
            <a:r>
              <a:rPr lang="en-US"/>
              <a:t>– Analysis in the Part 150 showed that any modification to the Nighttime Noise Abatement Procedures would shift noise over new, non-compatible land uses.  It is anticipated with the recommendation of the Nighttime RNAV departures, early turns may decrease.  </a:t>
            </a:r>
          </a:p>
          <a:p>
            <a:r>
              <a:rPr lang="en-US" b="1"/>
              <a:t>21. Noise Abatement Departure Procedure (NADP) </a:t>
            </a:r>
            <a:r>
              <a:rPr lang="en-US"/>
              <a:t>– Analysis in the Part 150 showed some noise reduction with the use of an NADP, and it was a recommendation in the Part 150 update.  Staff is already working with air carrier operators to discuss implementation.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80CF3-F5D3-FF41-9AD1-ADAA40BBA1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56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80CF3-F5D3-FF41-9AD1-ADAA40BBA1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56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0" y="971550"/>
            <a:ext cx="3352800" cy="1735931"/>
          </a:xfrm>
        </p:spPr>
        <p:txBody>
          <a:bodyPr/>
          <a:lstStyle>
            <a:lvl1pPr algn="l">
              <a:defRPr sz="3600" b="1">
                <a:solidFill>
                  <a:schemeClr val="accent1"/>
                </a:solidFill>
                <a:latin typeface="+mj-lt"/>
              </a:defRPr>
            </a:lvl1pPr>
          </a:lstStyle>
          <a:p>
            <a:r>
              <a:rPr lang="en-US"/>
              <a:t>CLICK TO EDIT MASTER TITLE STYLE</a:t>
            </a:r>
          </a:p>
        </p:txBody>
      </p:sp>
      <p:sp>
        <p:nvSpPr>
          <p:cNvPr id="3" name="Subtitle 2"/>
          <p:cNvSpPr>
            <a:spLocks noGrp="1"/>
          </p:cNvSpPr>
          <p:nvPr>
            <p:ph type="subTitle" idx="1"/>
          </p:nvPr>
        </p:nvSpPr>
        <p:spPr>
          <a:xfrm>
            <a:off x="4419600" y="2800349"/>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a:buNone/>
              <a:defRPr sz="1600">
                <a:solidFill>
                  <a:schemeClr val="bg1">
                    <a:lumMod val="50000"/>
                  </a:schemeClr>
                </a:solidFill>
                <a:latin typeface="+mn-lt"/>
              </a:defRPr>
            </a:lvl1pPr>
          </a:lstStyle>
          <a:p>
            <a:pPr fontAlgn="auto">
              <a:spcBef>
                <a:spcPts val="0"/>
              </a:spcBef>
              <a:spcAft>
                <a:spcPts val="0"/>
              </a:spcAft>
              <a:defRPr/>
            </a:pPr>
            <a:r>
              <a:rPr lang="en-CA" sz="1600" spc="-15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60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00150"/>
            <a:ext cx="3373927" cy="2724150"/>
          </a:xfrm>
          <a:prstGeom prst="rect">
            <a:avLst/>
          </a:prstGeom>
        </p:spPr>
      </p:pic>
      <p:sp>
        <p:nvSpPr>
          <p:cNvPr id="5" name="Date Placeholder 4"/>
          <p:cNvSpPr>
            <a:spLocks noGrp="1"/>
          </p:cNvSpPr>
          <p:nvPr>
            <p:ph type="dt" sz="half" idx="11"/>
          </p:nvPr>
        </p:nvSpPr>
        <p:spPr/>
        <p:txBody>
          <a:bodyPr/>
          <a:lstStyle/>
          <a:p>
            <a:pPr>
              <a:defRPr/>
            </a:pPr>
            <a:fld id="{85B56341-FC9F-488F-98D5-304B6209B123}" type="datetime1">
              <a:rPr lang="en-US" smtClean="0"/>
              <a:t>6/16/2022</a:t>
            </a:fld>
            <a:endParaRPr lang="en-US"/>
          </a:p>
        </p:txBody>
      </p:sp>
      <p:sp>
        <p:nvSpPr>
          <p:cNvPr id="6" name="Slide Number Placeholder 5"/>
          <p:cNvSpPr>
            <a:spLocks noGrp="1"/>
          </p:cNvSpPr>
          <p:nvPr>
            <p:ph type="sldNum" sz="quarter" idx="12"/>
          </p:nvPr>
        </p:nvSpPr>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54839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5" y="1066800"/>
            <a:ext cx="4810125" cy="1600200"/>
          </a:xfrm>
        </p:spPr>
        <p:txBody>
          <a:bodyPr anchor="ctr"/>
          <a:lstStyle>
            <a:lvl1pPr marL="0" indent="0" algn="ctr">
              <a:buNone/>
              <a:defRPr sz="2400"/>
            </a:lvl1pPr>
          </a:lstStyle>
          <a:p>
            <a:endParaRPr lang="en-US"/>
          </a:p>
        </p:txBody>
      </p:sp>
      <p:sp>
        <p:nvSpPr>
          <p:cNvPr id="12" name="Picture Placeholder 10"/>
          <p:cNvSpPr>
            <a:spLocks noGrp="1"/>
          </p:cNvSpPr>
          <p:nvPr>
            <p:ph type="pic" sz="quarter" idx="14"/>
          </p:nvPr>
        </p:nvSpPr>
        <p:spPr>
          <a:xfrm>
            <a:off x="4876800" y="1066800"/>
            <a:ext cx="2019300" cy="1600200"/>
          </a:xfrm>
        </p:spPr>
        <p:txBody>
          <a:bodyPr anchor="ctr"/>
          <a:lstStyle>
            <a:lvl1pPr marL="0" indent="0" algn="ctr">
              <a:buNone/>
              <a:defRPr sz="2400"/>
            </a:lvl1pPr>
          </a:lstStyle>
          <a:p>
            <a:endParaRPr lang="en-US"/>
          </a:p>
        </p:txBody>
      </p:sp>
      <p:sp>
        <p:nvSpPr>
          <p:cNvPr id="13" name="Picture Placeholder 10"/>
          <p:cNvSpPr>
            <a:spLocks noGrp="1"/>
          </p:cNvSpPr>
          <p:nvPr>
            <p:ph type="pic" sz="quarter" idx="15"/>
          </p:nvPr>
        </p:nvSpPr>
        <p:spPr>
          <a:xfrm>
            <a:off x="2085975" y="2727267"/>
            <a:ext cx="4810125" cy="1600200"/>
          </a:xfrm>
        </p:spPr>
        <p:txBody>
          <a:bodyPr anchor="ctr"/>
          <a:lstStyle>
            <a:lvl1pPr marL="0" indent="0" algn="ctr">
              <a:buNone/>
              <a:defRPr sz="24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4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4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a:t>Click to edit Master title style</a:t>
            </a:r>
          </a:p>
        </p:txBody>
      </p:sp>
      <p:sp>
        <p:nvSpPr>
          <p:cNvPr id="10" name="Date Placeholder 4"/>
          <p:cNvSpPr>
            <a:spLocks noGrp="1"/>
          </p:cNvSpPr>
          <p:nvPr>
            <p:ph type="dt" sz="half" idx="10"/>
          </p:nvPr>
        </p:nvSpPr>
        <p:spPr>
          <a:xfrm>
            <a:off x="3480083" y="4767263"/>
            <a:ext cx="2133600" cy="274637"/>
          </a:xfrm>
        </p:spPr>
        <p:txBody>
          <a:bodyPr/>
          <a:lstStyle>
            <a:lvl1pPr>
              <a:defRPr>
                <a:solidFill>
                  <a:schemeClr val="bg1">
                    <a:lumMod val="50000"/>
                  </a:schemeClr>
                </a:solidFill>
              </a:defRPr>
            </a:lvl1pPr>
          </a:lstStyle>
          <a:p>
            <a:pPr>
              <a:defRPr/>
            </a:pPr>
            <a:fld id="{332A00FF-7F1A-4ACB-8C38-B80808C988FB}" type="datetime1">
              <a:rPr lang="en-US" smtClean="0"/>
              <a:t>6/16/2022</a:t>
            </a:fld>
            <a:endParaRPr lang="en-US"/>
          </a:p>
        </p:txBody>
      </p:sp>
      <p:sp>
        <p:nvSpPr>
          <p:cNvPr id="16" name="Slide Number Placeholder 5"/>
          <p:cNvSpPr>
            <a:spLocks noGrp="1"/>
          </p:cNvSpPr>
          <p:nvPr>
            <p:ph type="sldNum" sz="quarter" idx="11"/>
          </p:nvPr>
        </p:nvSpPr>
        <p:spPr>
          <a:xfrm>
            <a:off x="6553200" y="4767263"/>
            <a:ext cx="2133600" cy="274637"/>
          </a:xfrm>
        </p:spPr>
        <p:txBody>
          <a:bodyPr/>
          <a:lstStyle>
            <a:lvl1pPr>
              <a:defRPr>
                <a:solidFill>
                  <a:schemeClr val="bg1">
                    <a:lumMod val="50000"/>
                  </a:schemeClr>
                </a:solidFill>
              </a:defRPr>
            </a:lvl1p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145359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900"/>
            </a:lvl1pPr>
          </a:lstStyle>
          <a:p>
            <a:pPr>
              <a:defRPr/>
            </a:pPr>
            <a:fld id="{A6ACF282-6309-4819-82E5-51D92287B6CA}" type="datetime1">
              <a:rPr lang="en-US" smtClean="0"/>
              <a:t>6/16/2022</a:t>
            </a:fld>
            <a:endParaRPr lang="en-US"/>
          </a:p>
        </p:txBody>
      </p:sp>
      <p:sp>
        <p:nvSpPr>
          <p:cNvPr id="6" name="Slide Number Placeholder 5"/>
          <p:cNvSpPr>
            <a:spLocks noGrp="1"/>
          </p:cNvSpPr>
          <p:nvPr>
            <p:ph type="sldNum" sz="quarter" idx="12"/>
          </p:nvPr>
        </p:nvSpPr>
        <p:spPr/>
        <p:txBody>
          <a:bodyPr/>
          <a:lstStyle>
            <a:lvl1pPr>
              <a:defRPr sz="900"/>
            </a:lvl1pPr>
          </a:lstStyle>
          <a:p>
            <a:pPr>
              <a:defRPr/>
            </a:pPr>
            <a:fld id="{BDF4951A-473A-4955-9DE2-E7F57036C65D}" type="slidenum">
              <a:rPr lang="en-US" smtClean="0"/>
              <a:pPr>
                <a:defRPr/>
              </a:pPr>
              <a:t>‹#›</a:t>
            </a:fld>
            <a:endParaRPr lang="en-US"/>
          </a:p>
        </p:txBody>
      </p:sp>
    </p:spTree>
    <p:extLst>
      <p:ext uri="{BB962C8B-B14F-4D97-AF65-F5344CB8AC3E}">
        <p14:creationId xmlns:p14="http://schemas.microsoft.com/office/powerpoint/2010/main" val="49382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3DBD3BA-4F32-4061-A072-111A7B7AA081}" type="datetime1">
              <a:rPr lang="en-US" smtClean="0"/>
              <a:t>6/16/2022</a:t>
            </a:fld>
            <a:endParaRPr lang="en-US"/>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pPr>
                <a:defRPr/>
              </a:pPr>
              <a:t>‹#›</a:t>
            </a:fld>
            <a:endParaRPr lang="en-US"/>
          </a:p>
        </p:txBody>
      </p:sp>
    </p:spTree>
    <p:extLst>
      <p:ext uri="{BB962C8B-B14F-4D97-AF65-F5344CB8AC3E}">
        <p14:creationId xmlns:p14="http://schemas.microsoft.com/office/powerpoint/2010/main" val="302119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bg1">
                    <a:lumMod val="50000"/>
                  </a:schemeClr>
                </a:solidFill>
              </a:defRPr>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06CB43-F351-4F5A-A374-5195A38B3508}" type="datetime1">
              <a:rPr lang="en-US" smtClean="0"/>
              <a:t>6/16/2022</a:t>
            </a:fld>
            <a:endParaRPr lang="en-US"/>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pPr>
                <a:defRPr/>
              </a:pPr>
              <a:t>‹#›</a:t>
            </a:fld>
            <a:endParaRPr lang="en-US"/>
          </a:p>
        </p:txBody>
      </p:sp>
    </p:spTree>
    <p:extLst>
      <p:ext uri="{BB962C8B-B14F-4D97-AF65-F5344CB8AC3E}">
        <p14:creationId xmlns:p14="http://schemas.microsoft.com/office/powerpoint/2010/main" val="2661128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52B434-842E-4877-8EA2-DC794735D6D4}" type="datetime1">
              <a:rPr lang="en-US" smtClean="0"/>
              <a:t>6/16/2022</a:t>
            </a:fld>
            <a:endParaRPr lang="en-US"/>
          </a:p>
        </p:txBody>
      </p:sp>
      <p:sp>
        <p:nvSpPr>
          <p:cNvPr id="6" name="Slide Number Placeholder 5"/>
          <p:cNvSpPr>
            <a:spLocks noGrp="1"/>
          </p:cNvSpPr>
          <p:nvPr>
            <p:ph type="sldNum" sz="quarter" idx="11"/>
          </p:nvPr>
        </p:nvSpPr>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1840505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AA_HalfPage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E615A-9986-C645-9B92-608B1D6E52FD}"/>
              </a:ext>
            </a:extLst>
          </p:cNvPr>
          <p:cNvSpPr/>
          <p:nvPr userDrawn="1"/>
        </p:nvSpPr>
        <p:spPr>
          <a:xfrm>
            <a:off x="1" y="0"/>
            <a:ext cx="504366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D33BAF-542E-8C42-977C-D32A20FAF982}"/>
              </a:ext>
            </a:extLst>
          </p:cNvPr>
          <p:cNvSpPr/>
          <p:nvPr userDrawn="1"/>
        </p:nvSpPr>
        <p:spPr>
          <a:xfrm>
            <a:off x="8379229" y="0"/>
            <a:ext cx="764771" cy="5143500"/>
          </a:xfrm>
          <a:prstGeom prst="rect">
            <a:avLst/>
          </a:prstGeom>
          <a:solidFill>
            <a:srgbClr val="1ECA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63D80-52EB-1847-8347-793A0CF159A5}"/>
              </a:ext>
            </a:extLst>
          </p:cNvPr>
          <p:cNvSpPr>
            <a:spLocks noGrp="1"/>
          </p:cNvSpPr>
          <p:nvPr>
            <p:ph type="title"/>
          </p:nvPr>
        </p:nvSpPr>
        <p:spPr>
          <a:xfrm>
            <a:off x="572947" y="273844"/>
            <a:ext cx="3772532" cy="767593"/>
          </a:xfrm>
          <a:prstGeom prst="rect">
            <a:avLst/>
          </a:prstGeom>
        </p:spPr>
        <p:txBody>
          <a:bodyPr/>
          <a:lstStyle>
            <a:lvl1pPr>
              <a:defRPr>
                <a:solidFill>
                  <a:srgbClr val="3D4543"/>
                </a:solidFill>
              </a:defRPr>
            </a:lvl1pPr>
          </a:lstStyle>
          <a:p>
            <a:r>
              <a:rPr lang="en-US"/>
              <a:t>Click to edit Master title style</a:t>
            </a:r>
          </a:p>
        </p:txBody>
      </p:sp>
      <p:pic>
        <p:nvPicPr>
          <p:cNvPr id="8" name="Picture 7" descr="A picture containing text&#10;&#10;Description automatically generated">
            <a:extLst>
              <a:ext uri="{FF2B5EF4-FFF2-40B4-BE49-F238E27FC236}">
                <a16:creationId xmlns:a16="http://schemas.microsoft.com/office/drawing/2014/main" id="{54986397-816A-AE4E-866D-5D55FA6F6A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50163" y="4455177"/>
            <a:ext cx="622902" cy="622042"/>
          </a:xfrm>
          <a:prstGeom prst="rect">
            <a:avLst/>
          </a:prstGeom>
        </p:spPr>
      </p:pic>
      <p:sp>
        <p:nvSpPr>
          <p:cNvPr id="10" name="Content Placeholder 2">
            <a:extLst>
              <a:ext uri="{FF2B5EF4-FFF2-40B4-BE49-F238E27FC236}">
                <a16:creationId xmlns:a16="http://schemas.microsoft.com/office/drawing/2014/main" id="{A40EE67C-B995-3948-BB28-36E41BA75C2A}"/>
              </a:ext>
            </a:extLst>
          </p:cNvPr>
          <p:cNvSpPr>
            <a:spLocks noGrp="1"/>
          </p:cNvSpPr>
          <p:nvPr>
            <p:ph idx="1"/>
          </p:nvPr>
        </p:nvSpPr>
        <p:spPr>
          <a:xfrm>
            <a:off x="572947" y="1352898"/>
            <a:ext cx="3772532" cy="3372888"/>
          </a:xfrm>
          <a:prstGeom prst="rect">
            <a:avLst/>
          </a:prstGeom>
        </p:spPr>
        <p:txBody>
          <a:bodyPr/>
          <a:lstStyle>
            <a:lvl1pPr marL="0" indent="0">
              <a:buNone/>
              <a:defRPr sz="1800" b="1">
                <a:solidFill>
                  <a:srgbClr val="007298"/>
                </a:solidFill>
              </a:defRPr>
            </a:lvl1pPr>
            <a:lvl2pPr>
              <a:buClr>
                <a:srgbClr val="007298"/>
              </a:buClr>
              <a:buSzPct val="90000"/>
              <a:defRPr/>
            </a:lvl2pPr>
            <a:lvl3pPr>
              <a:buClr>
                <a:srgbClr val="007298"/>
              </a:buClr>
              <a:buSzPct val="90000"/>
              <a:defRPr/>
            </a:lvl3pPr>
            <a:lvl4pPr>
              <a:buClr>
                <a:srgbClr val="007298"/>
              </a:buClr>
              <a:buSzPct val="90000"/>
              <a:defRPr/>
            </a:lvl4pPr>
            <a:lvl5pPr>
              <a:buClr>
                <a:srgbClr val="007298"/>
              </a:buCl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167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0" y="971550"/>
            <a:ext cx="3352800" cy="1735931"/>
          </a:xfrm>
        </p:spPr>
        <p:txBody>
          <a:bodyPr/>
          <a:lstStyle>
            <a:lvl1pPr algn="l">
              <a:defRPr sz="3600" b="1">
                <a:solidFill>
                  <a:schemeClr val="accent1"/>
                </a:solidFill>
                <a:latin typeface="+mj-lt"/>
              </a:defRPr>
            </a:lvl1pPr>
          </a:lstStyle>
          <a:p>
            <a:r>
              <a:rPr lang="en-US"/>
              <a:t>CLICK TO EDIT MASTER TITLE STYLE</a:t>
            </a:r>
          </a:p>
        </p:txBody>
      </p:sp>
      <p:sp>
        <p:nvSpPr>
          <p:cNvPr id="3" name="Subtitle 2"/>
          <p:cNvSpPr>
            <a:spLocks noGrp="1"/>
          </p:cNvSpPr>
          <p:nvPr>
            <p:ph type="subTitle" idx="1"/>
          </p:nvPr>
        </p:nvSpPr>
        <p:spPr>
          <a:xfrm>
            <a:off x="4419600" y="2800349"/>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a:buNone/>
              <a:defRPr sz="1600">
                <a:solidFill>
                  <a:schemeClr val="bg1">
                    <a:lumMod val="50000"/>
                  </a:schemeClr>
                </a:solidFill>
                <a:latin typeface="+mn-lt"/>
              </a:defRPr>
            </a:lvl1pPr>
          </a:lstStyle>
          <a:p>
            <a:pPr fontAlgn="auto">
              <a:spcBef>
                <a:spcPts val="0"/>
              </a:spcBef>
              <a:spcAft>
                <a:spcPts val="0"/>
              </a:spcAft>
              <a:defRPr/>
            </a:pPr>
            <a:r>
              <a:rPr lang="en-CA" sz="1600" spc="-15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60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00150"/>
            <a:ext cx="3373927" cy="2724150"/>
          </a:xfrm>
          <a:prstGeom prst="rect">
            <a:avLst/>
          </a:prstGeom>
        </p:spPr>
      </p:pic>
      <p:sp>
        <p:nvSpPr>
          <p:cNvPr id="5" name="Date Placeholder 4"/>
          <p:cNvSpPr>
            <a:spLocks noGrp="1"/>
          </p:cNvSpPr>
          <p:nvPr>
            <p:ph type="dt" sz="half" idx="11"/>
          </p:nvPr>
        </p:nvSpPr>
        <p:spPr/>
        <p:txBody>
          <a:bodyPr/>
          <a:lstStyle/>
          <a:p>
            <a:pPr>
              <a:defRPr/>
            </a:pPr>
            <a:fld id="{85B56341-FC9F-488F-98D5-304B6209B123}" type="datetime1">
              <a:rPr lang="en-US">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42301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2"/>
            <a:ext cx="4267200" cy="1735931"/>
          </a:xfrm>
        </p:spPr>
        <p:txBody>
          <a:bodyPr anchor="b"/>
          <a:lstStyle>
            <a:lvl1pPr algn="l">
              <a:defRPr sz="3600" b="1">
                <a:solidFill>
                  <a:schemeClr val="accent1"/>
                </a:solidFill>
                <a:latin typeface="+mj-lt"/>
              </a:defRPr>
            </a:lvl1pPr>
          </a:lstStyle>
          <a:p>
            <a:r>
              <a:rPr lang="en-US"/>
              <a:t>CLICK TO EDIT MASTER TITLE STYLE</a:t>
            </a:r>
          </a:p>
        </p:txBody>
      </p:sp>
      <p:sp>
        <p:nvSpPr>
          <p:cNvPr id="3"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5" name="Text Placeholder 4"/>
          <p:cNvSpPr>
            <a:spLocks noGrp="1"/>
          </p:cNvSpPr>
          <p:nvPr>
            <p:ph type="body" sz="quarter" idx="10" hasCustomPrompt="1"/>
          </p:nvPr>
        </p:nvSpPr>
        <p:spPr>
          <a:xfrm>
            <a:off x="4114800" y="4672013"/>
            <a:ext cx="4267200" cy="338137"/>
          </a:xfrm>
        </p:spPr>
        <p:txBody>
          <a:bodyPr/>
          <a:lstStyle>
            <a:lvl1pPr marL="0" indent="0">
              <a:buNone/>
              <a:defRPr sz="18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6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a:t>Volume 1</a:t>
            </a:r>
          </a:p>
        </p:txBody>
      </p:sp>
      <p:sp>
        <p:nvSpPr>
          <p:cNvPr id="6" name="Picture Placeholder 5"/>
          <p:cNvSpPr>
            <a:spLocks noGrp="1"/>
          </p:cNvSpPr>
          <p:nvPr>
            <p:ph type="pic" sz="quarter" idx="11"/>
          </p:nvPr>
        </p:nvSpPr>
        <p:spPr>
          <a:xfrm>
            <a:off x="0" y="0"/>
            <a:ext cx="3962400" cy="5143500"/>
          </a:xfrm>
        </p:spPr>
        <p:txBody>
          <a:bodyPr anchor="ctr"/>
          <a:lstStyle>
            <a:lvl1pPr marL="0" indent="0" algn="ctr">
              <a:buNone/>
              <a:defRPr sz="2400"/>
            </a:lvl1pPr>
          </a:lstStyle>
          <a:p>
            <a:endParaRPr lang="en-US"/>
          </a:p>
        </p:txBody>
      </p:sp>
      <p:sp>
        <p:nvSpPr>
          <p:cNvPr id="4" name="Date Placeholder 3"/>
          <p:cNvSpPr>
            <a:spLocks noGrp="1"/>
          </p:cNvSpPr>
          <p:nvPr>
            <p:ph type="dt" sz="half" idx="12"/>
          </p:nvPr>
        </p:nvSpPr>
        <p:spPr/>
        <p:txBody>
          <a:bodyPr/>
          <a:lstStyle/>
          <a:p>
            <a:pPr>
              <a:defRPr/>
            </a:pPr>
            <a:fld id="{F03B9569-112F-43A8-A270-6F4BAE5C9586}" type="datetime1">
              <a:rPr lang="en-US">
                <a:solidFill>
                  <a:prstClr val="white">
                    <a:lumMod val="50000"/>
                  </a:prstClr>
                </a:solidFill>
              </a:rPr>
              <a:pPr>
                <a:defRPr/>
              </a:pPr>
              <a:t>6/16/2022</a:t>
            </a:fld>
            <a:endParaRPr lang="en-US">
              <a:solidFill>
                <a:prstClr val="white">
                  <a:lumMod val="50000"/>
                </a:prstClr>
              </a:solidFill>
            </a:endParaRPr>
          </a:p>
        </p:txBody>
      </p:sp>
      <p:sp>
        <p:nvSpPr>
          <p:cNvPr id="7" name="Slide Number Placeholder 6"/>
          <p:cNvSpPr>
            <a:spLocks noGrp="1"/>
          </p:cNvSpPr>
          <p:nvPr>
            <p:ph type="sldNum" sz="quarter" idx="13"/>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548659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defRPr/>
            </a:pPr>
            <a:fld id="{6485D84D-6CDE-4604-A408-0B80D5374669}" type="datetime1">
              <a:rPr lang="en-US">
                <a:solidFill>
                  <a:prstClr val="white">
                    <a:lumMod val="50000"/>
                  </a:prstClr>
                </a:solidFill>
              </a:rPr>
              <a:pPr>
                <a:defRPr/>
              </a:pPr>
              <a:t>6/16/2022</a:t>
            </a:fld>
            <a:endParaRPr lang="en-US">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423831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0" y="1123950"/>
            <a:ext cx="2570163" cy="2514600"/>
          </a:xfrm>
        </p:spPr>
        <p:txBody>
          <a:bodyPr anchor="ctr"/>
          <a:lstStyle>
            <a:lvl1pPr marL="0" indent="0" algn="ctr">
              <a:buNone/>
              <a:defRPr sz="1800"/>
            </a:lvl1pPr>
          </a:lstStyle>
          <a:p>
            <a:endParaRPr lang="en-US"/>
          </a:p>
        </p:txBody>
      </p:sp>
      <p:sp>
        <p:nvSpPr>
          <p:cNvPr id="20" name="Picture Placeholder 3"/>
          <p:cNvSpPr>
            <a:spLocks noGrp="1"/>
          </p:cNvSpPr>
          <p:nvPr>
            <p:ph type="pic" sz="quarter" idx="14"/>
          </p:nvPr>
        </p:nvSpPr>
        <p:spPr>
          <a:xfrm>
            <a:off x="6324599" y="1123950"/>
            <a:ext cx="2570163" cy="2514600"/>
          </a:xfrm>
        </p:spPr>
        <p:txBody>
          <a:bodyPr anchor="ctr"/>
          <a:lstStyle>
            <a:lvl1pPr marL="0" indent="0" algn="ctr">
              <a:buNone/>
              <a:defRPr sz="1800"/>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defRPr/>
            </a:pPr>
            <a:fld id="{EEEBA01C-3340-4BBD-BB27-32A971F14128}" type="datetime1">
              <a:rPr lang="en-US">
                <a:solidFill>
                  <a:prstClr val="white">
                    <a:lumMod val="50000"/>
                  </a:prstClr>
                </a:solidFill>
              </a:rPr>
              <a:pPr>
                <a:defRPr/>
              </a:pPr>
              <a:t>6/16/2022</a:t>
            </a:fld>
            <a:endParaRPr lang="en-US">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
        <p:nvSpPr>
          <p:cNvPr id="19" name="Picture Placeholder 3"/>
          <p:cNvSpPr>
            <a:spLocks noGrp="1"/>
          </p:cNvSpPr>
          <p:nvPr>
            <p:ph type="pic" sz="quarter" idx="13"/>
          </p:nvPr>
        </p:nvSpPr>
        <p:spPr>
          <a:xfrm>
            <a:off x="3457575" y="1136650"/>
            <a:ext cx="2570163" cy="2514600"/>
          </a:xfrm>
        </p:spPr>
        <p:txBody>
          <a:bodyPr anchor="ctr"/>
          <a:lstStyle>
            <a:lvl1pPr marL="0" indent="0" algn="ctr">
              <a:buNone/>
              <a:defRPr sz="1800"/>
            </a:lvl1pPr>
          </a:lstStyle>
          <a:p>
            <a:endParaRPr lang="en-US"/>
          </a:p>
        </p:txBody>
      </p:sp>
    </p:spTree>
    <p:extLst>
      <p:ext uri="{BB962C8B-B14F-4D97-AF65-F5344CB8AC3E}">
        <p14:creationId xmlns:p14="http://schemas.microsoft.com/office/powerpoint/2010/main" val="334882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2"/>
            <a:ext cx="4267200" cy="1735931"/>
          </a:xfrm>
        </p:spPr>
        <p:txBody>
          <a:bodyPr anchor="b"/>
          <a:lstStyle>
            <a:lvl1pPr algn="l">
              <a:defRPr sz="3600" b="1">
                <a:solidFill>
                  <a:schemeClr val="accent1"/>
                </a:solidFill>
                <a:latin typeface="+mj-lt"/>
              </a:defRPr>
            </a:lvl1pPr>
          </a:lstStyle>
          <a:p>
            <a:r>
              <a:rPr lang="en-US"/>
              <a:t>CLICK TO EDIT MASTER TITLE STYLE</a:t>
            </a:r>
          </a:p>
        </p:txBody>
      </p:sp>
      <p:sp>
        <p:nvSpPr>
          <p:cNvPr id="3"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5" name="Text Placeholder 4"/>
          <p:cNvSpPr>
            <a:spLocks noGrp="1"/>
          </p:cNvSpPr>
          <p:nvPr>
            <p:ph type="body" sz="quarter" idx="10" hasCustomPrompt="1"/>
          </p:nvPr>
        </p:nvSpPr>
        <p:spPr>
          <a:xfrm>
            <a:off x="4114800" y="4672013"/>
            <a:ext cx="4267200" cy="338137"/>
          </a:xfrm>
        </p:spPr>
        <p:txBody>
          <a:bodyPr/>
          <a:lstStyle>
            <a:lvl1pPr marL="0" indent="0">
              <a:buNone/>
              <a:defRPr sz="18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6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a:t>Volume 1</a:t>
            </a:r>
          </a:p>
        </p:txBody>
      </p:sp>
      <p:sp>
        <p:nvSpPr>
          <p:cNvPr id="6" name="Picture Placeholder 5"/>
          <p:cNvSpPr>
            <a:spLocks noGrp="1"/>
          </p:cNvSpPr>
          <p:nvPr>
            <p:ph type="pic" sz="quarter" idx="11"/>
          </p:nvPr>
        </p:nvSpPr>
        <p:spPr>
          <a:xfrm>
            <a:off x="0" y="0"/>
            <a:ext cx="3962400" cy="5143500"/>
          </a:xfrm>
        </p:spPr>
        <p:txBody>
          <a:bodyPr anchor="ctr"/>
          <a:lstStyle>
            <a:lvl1pPr marL="0" indent="0" algn="ctr">
              <a:buNone/>
              <a:defRPr sz="2400"/>
            </a:lvl1pPr>
          </a:lstStyle>
          <a:p>
            <a:endParaRPr lang="en-US"/>
          </a:p>
        </p:txBody>
      </p:sp>
      <p:sp>
        <p:nvSpPr>
          <p:cNvPr id="4" name="Date Placeholder 3"/>
          <p:cNvSpPr>
            <a:spLocks noGrp="1"/>
          </p:cNvSpPr>
          <p:nvPr>
            <p:ph type="dt" sz="half" idx="12"/>
          </p:nvPr>
        </p:nvSpPr>
        <p:spPr/>
        <p:txBody>
          <a:bodyPr/>
          <a:lstStyle/>
          <a:p>
            <a:pPr>
              <a:defRPr/>
            </a:pPr>
            <a:fld id="{F03B9569-112F-43A8-A270-6F4BAE5C9586}" type="datetime1">
              <a:rPr lang="en-US" smtClean="0"/>
              <a:t>6/16/2022</a:t>
            </a:fld>
            <a:endParaRPr lang="en-US"/>
          </a:p>
        </p:txBody>
      </p:sp>
      <p:sp>
        <p:nvSpPr>
          <p:cNvPr id="7" name="Slide Number Placeholder 6"/>
          <p:cNvSpPr>
            <a:spLocks noGrp="1"/>
          </p:cNvSpPr>
          <p:nvPr>
            <p:ph type="sldNum" sz="quarter" idx="13"/>
          </p:nvPr>
        </p:nvSpPr>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1830812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80AB88B-2F3A-41BD-8691-B8292129697F}" type="datetime1">
              <a:rPr lang="en-US">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443274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504950"/>
            <a:ext cx="4267200" cy="1735931"/>
          </a:xfrm>
        </p:spPr>
        <p:txBody>
          <a:bodyPr anchor="b"/>
          <a:lstStyle>
            <a:lvl1pPr algn="l">
              <a:defRPr sz="3600" b="1">
                <a:solidFill>
                  <a:schemeClr val="tx2"/>
                </a:solidFill>
                <a:latin typeface="+mj-lt"/>
              </a:defRPr>
            </a:lvl1pPr>
          </a:lstStyle>
          <a:p>
            <a:r>
              <a:rPr lang="en-US"/>
              <a:t>TRANSITION SLIDE</a:t>
            </a:r>
          </a:p>
        </p:txBody>
      </p:sp>
      <p:sp>
        <p:nvSpPr>
          <p:cNvPr id="8" name="Subtitle 2"/>
          <p:cNvSpPr>
            <a:spLocks noGrp="1"/>
          </p:cNvSpPr>
          <p:nvPr>
            <p:ph type="subTitle" idx="1"/>
          </p:nvPr>
        </p:nvSpPr>
        <p:spPr>
          <a:xfrm>
            <a:off x="4114800" y="3333749"/>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975074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700212"/>
            <a:ext cx="4267200" cy="1735931"/>
          </a:xfrm>
        </p:spPr>
        <p:txBody>
          <a:bodyPr anchor="b"/>
          <a:lstStyle>
            <a:lvl1pPr algn="l">
              <a:defRPr sz="3600" b="1">
                <a:solidFill>
                  <a:schemeClr val="accent4"/>
                </a:solidFill>
                <a:latin typeface="Raleway" panose="020B0003030101060003" pitchFamily="34" charset="0"/>
              </a:defRPr>
            </a:lvl1pPr>
          </a:lstStyle>
          <a:p>
            <a:r>
              <a:rPr lang="en-US"/>
              <a:t>TRANSITION SLIDE</a:t>
            </a:r>
          </a:p>
        </p:txBody>
      </p:sp>
      <p:sp>
        <p:nvSpPr>
          <p:cNvPr id="8"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3" name="Date Placeholder 2"/>
          <p:cNvSpPr>
            <a:spLocks noGrp="1"/>
          </p:cNvSpPr>
          <p:nvPr>
            <p:ph type="dt" sz="half" idx="10"/>
          </p:nvPr>
        </p:nvSpPr>
        <p:spPr>
          <a:xfrm>
            <a:off x="3429000" y="4767263"/>
            <a:ext cx="2133600" cy="274637"/>
          </a:xfrm>
        </p:spPr>
        <p:txBody>
          <a:bodyPr/>
          <a:lstStyle/>
          <a:p>
            <a:pPr>
              <a:defRPr/>
            </a:pPr>
            <a:fld id="{3F2474C8-4D50-4599-B317-634CA3929BDF}" type="datetime1">
              <a:rPr lang="en-US">
                <a:solidFill>
                  <a:prstClr val="white">
                    <a:lumMod val="50000"/>
                  </a:prstClr>
                </a:solidFill>
              </a:rPr>
              <a:pPr>
                <a:defRPr/>
              </a:pPr>
              <a:t>6/16/2022</a:t>
            </a:fld>
            <a:endParaRPr lang="en-US">
              <a:solidFill>
                <a:prstClr val="white">
                  <a:lumMod val="50000"/>
                </a:prstClr>
              </a:solidFill>
            </a:endParaRPr>
          </a:p>
        </p:txBody>
      </p:sp>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042001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152400" y="4171950"/>
            <a:ext cx="4648200" cy="791765"/>
          </a:xfrm>
        </p:spPr>
        <p:txBody>
          <a:bodyPr anchor="b"/>
          <a:lstStyle>
            <a:lvl1pPr algn="l">
              <a:defRPr sz="3600" b="1">
                <a:solidFill>
                  <a:schemeClr val="accent2"/>
                </a:solidFill>
                <a:latin typeface="Raleway" panose="020B0003030101060003" pitchFamily="34" charset="0"/>
              </a:defRPr>
            </a:lvl1pPr>
          </a:lstStyle>
          <a:p>
            <a:r>
              <a:rPr lang="en-US"/>
              <a:t>TRANSITION SLIDE</a:t>
            </a:r>
          </a:p>
        </p:txBody>
      </p:sp>
      <p:sp>
        <p:nvSpPr>
          <p:cNvPr id="8" name="Subtitle 2"/>
          <p:cNvSpPr>
            <a:spLocks noGrp="1"/>
          </p:cNvSpPr>
          <p:nvPr>
            <p:ph type="subTitle" idx="1"/>
          </p:nvPr>
        </p:nvSpPr>
        <p:spPr>
          <a:xfrm>
            <a:off x="5029200" y="4201716"/>
            <a:ext cx="3886200" cy="761999"/>
          </a:xfrm>
        </p:spPr>
        <p:txBody>
          <a:bodyPr anchor="b"/>
          <a:lstStyle>
            <a:lvl1pPr marL="0" indent="0" algn="l">
              <a:buNone/>
              <a:defRPr sz="2400">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4" name="Slide Number Placeholder 3"/>
          <p:cNvSpPr>
            <a:spLocks noGrp="1"/>
          </p:cNvSpPr>
          <p:nvPr>
            <p:ph type="sldNum" sz="quarter" idx="11"/>
          </p:nvPr>
        </p:nvSpPr>
        <p:spPr>
          <a:xfrm>
            <a:off x="7001435" y="4887913"/>
            <a:ext cx="2133600" cy="274637"/>
          </a:xfrm>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857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3" y="1276350"/>
            <a:ext cx="1495425" cy="1295400"/>
          </a:xfrm>
        </p:spPr>
        <p:txBody>
          <a:bodyPr/>
          <a:lstStyle>
            <a:lvl1pPr marL="0" indent="0" algn="ctr">
              <a:buNone/>
              <a:defRPr sz="2000"/>
            </a:lvl1pPr>
          </a:lstStyle>
          <a:p>
            <a:endParaRPr lang="en-US"/>
          </a:p>
        </p:txBody>
      </p:sp>
      <p:sp>
        <p:nvSpPr>
          <p:cNvPr id="36" name="Picture Placeholder 2"/>
          <p:cNvSpPr>
            <a:spLocks noGrp="1"/>
          </p:cNvSpPr>
          <p:nvPr>
            <p:ph type="pic" sz="quarter" idx="20"/>
          </p:nvPr>
        </p:nvSpPr>
        <p:spPr>
          <a:xfrm>
            <a:off x="7487552" y="1276350"/>
            <a:ext cx="1665287" cy="1295400"/>
          </a:xfrm>
        </p:spPr>
        <p:txBody>
          <a:bodyPr/>
          <a:lstStyle>
            <a:lvl1pPr marL="0" indent="0" algn="ctr">
              <a:buNone/>
              <a:defRPr sz="2000"/>
            </a:lvl1pPr>
          </a:lstStyle>
          <a:p>
            <a:endParaRPr lang="en-US"/>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2000"/>
            </a:lvl1pPr>
          </a:lstStyle>
          <a:p>
            <a:endParaRPr lang="en-US"/>
          </a:p>
        </p:txBody>
      </p:sp>
      <p:sp>
        <p:nvSpPr>
          <p:cNvPr id="30" name="Picture Placeholder 2"/>
          <p:cNvSpPr>
            <a:spLocks noGrp="1"/>
          </p:cNvSpPr>
          <p:nvPr>
            <p:ph type="pic" sz="quarter" idx="14"/>
          </p:nvPr>
        </p:nvSpPr>
        <p:spPr>
          <a:xfrm>
            <a:off x="7487552" y="0"/>
            <a:ext cx="1665287" cy="1284288"/>
          </a:xfrm>
        </p:spPr>
        <p:txBody>
          <a:bodyPr/>
          <a:lstStyle>
            <a:lvl1pPr marL="0" indent="0" algn="ctr">
              <a:buNone/>
              <a:defRPr sz="2000"/>
            </a:lvl1pPr>
          </a:lstStyle>
          <a:p>
            <a:endParaRPr lang="en-US"/>
          </a:p>
        </p:txBody>
      </p:sp>
      <p:sp>
        <p:nvSpPr>
          <p:cNvPr id="28" name="Picture Placeholder 2"/>
          <p:cNvSpPr>
            <a:spLocks noGrp="1"/>
          </p:cNvSpPr>
          <p:nvPr>
            <p:ph type="pic" sz="quarter" idx="12"/>
          </p:nvPr>
        </p:nvSpPr>
        <p:spPr>
          <a:xfrm>
            <a:off x="4487863" y="0"/>
            <a:ext cx="1495425" cy="1284288"/>
          </a:xfrm>
        </p:spPr>
        <p:txBody>
          <a:bodyPr/>
          <a:lstStyle>
            <a:lvl1pPr marL="0" indent="0" algn="ctr">
              <a:buNone/>
              <a:defRPr sz="2000"/>
            </a:lvl1pPr>
          </a:lstStyle>
          <a:p>
            <a:endParaRPr lang="en-US"/>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20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2000"/>
            </a:lvl1pPr>
          </a:lstStyle>
          <a:p>
            <a:endParaRPr lang="en-US"/>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2000"/>
            </a:lvl1pPr>
          </a:lstStyle>
          <a:p>
            <a:endParaRPr lang="en-US"/>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2000"/>
            </a:lvl1pPr>
          </a:lstStyle>
          <a:p>
            <a:endParaRPr lang="en-US"/>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2000"/>
            </a:lvl1pPr>
          </a:lstStyle>
          <a:p>
            <a:endParaRPr lang="en-US"/>
          </a:p>
        </p:txBody>
      </p:sp>
      <p:sp>
        <p:nvSpPr>
          <p:cNvPr id="29" name="Picture Placeholder 2"/>
          <p:cNvSpPr>
            <a:spLocks noGrp="1"/>
          </p:cNvSpPr>
          <p:nvPr>
            <p:ph type="pic" sz="quarter" idx="13"/>
          </p:nvPr>
        </p:nvSpPr>
        <p:spPr>
          <a:xfrm>
            <a:off x="2971800" y="0"/>
            <a:ext cx="1524000" cy="1284288"/>
          </a:xfrm>
        </p:spPr>
        <p:txBody>
          <a:bodyPr/>
          <a:lstStyle>
            <a:lvl1pPr marL="0" indent="0" algn="ctr">
              <a:buNone/>
              <a:defRPr sz="2000"/>
            </a:lvl1pPr>
          </a:lstStyle>
          <a:p>
            <a:endParaRPr lang="en-US"/>
          </a:p>
        </p:txBody>
      </p:sp>
      <p:sp>
        <p:nvSpPr>
          <p:cNvPr id="26" name="Picture Placeholder 2"/>
          <p:cNvSpPr>
            <a:spLocks noGrp="1"/>
          </p:cNvSpPr>
          <p:nvPr>
            <p:ph type="pic" sz="quarter" idx="11"/>
          </p:nvPr>
        </p:nvSpPr>
        <p:spPr>
          <a:xfrm>
            <a:off x="1503663" y="0"/>
            <a:ext cx="1468137" cy="1284288"/>
          </a:xfrm>
        </p:spPr>
        <p:txBody>
          <a:bodyPr/>
          <a:lstStyle>
            <a:lvl1pPr marL="0" indent="0" algn="ctr">
              <a:buNone/>
              <a:defRPr sz="2000"/>
            </a:lvl1pPr>
          </a:lstStyle>
          <a:p>
            <a:endParaRPr lang="en-US"/>
          </a:p>
        </p:txBody>
      </p:sp>
      <p:sp>
        <p:nvSpPr>
          <p:cNvPr id="27" name="Picture Placeholder 2"/>
          <p:cNvSpPr>
            <a:spLocks noGrp="1"/>
          </p:cNvSpPr>
          <p:nvPr>
            <p:ph type="pic" sz="quarter" idx="10"/>
          </p:nvPr>
        </p:nvSpPr>
        <p:spPr>
          <a:xfrm>
            <a:off x="0" y="0"/>
            <a:ext cx="1503663" cy="1284288"/>
          </a:xfrm>
        </p:spPr>
        <p:txBody>
          <a:bodyPr/>
          <a:lstStyle>
            <a:lvl1pPr marL="0" indent="0" algn="ctr">
              <a:buNone/>
              <a:defRPr sz="2000"/>
            </a:lvl1pPr>
          </a:lstStyle>
          <a:p>
            <a:endParaRPr lang="en-US"/>
          </a:p>
        </p:txBody>
      </p:sp>
      <p:sp>
        <p:nvSpPr>
          <p:cNvPr id="39" name="Picture Placeholder 2"/>
          <p:cNvSpPr>
            <a:spLocks noGrp="1"/>
          </p:cNvSpPr>
          <p:nvPr>
            <p:ph type="pic" sz="quarter" idx="23"/>
          </p:nvPr>
        </p:nvSpPr>
        <p:spPr>
          <a:xfrm>
            <a:off x="0" y="2571750"/>
            <a:ext cx="1495425" cy="1295400"/>
          </a:xfrm>
        </p:spPr>
        <p:txBody>
          <a:bodyPr/>
          <a:lstStyle>
            <a:lvl1pPr marL="0" indent="0" algn="ctr">
              <a:buNone/>
              <a:defRPr sz="2000"/>
            </a:lvl1pPr>
          </a:lstStyle>
          <a:p>
            <a:endParaRPr lang="en-US"/>
          </a:p>
        </p:txBody>
      </p:sp>
      <p:sp>
        <p:nvSpPr>
          <p:cNvPr id="46" name="Picture Placeholder 2"/>
          <p:cNvSpPr>
            <a:spLocks noGrp="1"/>
          </p:cNvSpPr>
          <p:nvPr>
            <p:ph type="pic" sz="quarter" idx="30"/>
          </p:nvPr>
        </p:nvSpPr>
        <p:spPr>
          <a:xfrm>
            <a:off x="4487863" y="3867150"/>
            <a:ext cx="1503362" cy="1276351"/>
          </a:xfrm>
        </p:spPr>
        <p:txBody>
          <a:bodyPr/>
          <a:lstStyle>
            <a:lvl1pPr marL="0" indent="0" algn="ctr">
              <a:buNone/>
              <a:defRPr sz="2000"/>
            </a:lvl1pPr>
          </a:lstStyle>
          <a:p>
            <a:endParaRPr lang="en-US"/>
          </a:p>
        </p:txBody>
      </p:sp>
      <p:sp>
        <p:nvSpPr>
          <p:cNvPr id="48" name="Picture Placeholder 2"/>
          <p:cNvSpPr>
            <a:spLocks noGrp="1"/>
          </p:cNvSpPr>
          <p:nvPr>
            <p:ph type="pic" sz="quarter" idx="32"/>
          </p:nvPr>
        </p:nvSpPr>
        <p:spPr>
          <a:xfrm>
            <a:off x="7478713" y="3867150"/>
            <a:ext cx="1674126" cy="1276351"/>
          </a:xfrm>
        </p:spPr>
        <p:txBody>
          <a:bodyPr/>
          <a:lstStyle>
            <a:lvl1pPr marL="0" indent="0" algn="ctr">
              <a:buNone/>
              <a:defRPr sz="2000"/>
            </a:lvl1pPr>
          </a:lstStyle>
          <a:p>
            <a:endParaRPr lang="en-US"/>
          </a:p>
        </p:txBody>
      </p:sp>
      <p:sp>
        <p:nvSpPr>
          <p:cNvPr id="49" name="Picture Placeholder 2"/>
          <p:cNvSpPr>
            <a:spLocks noGrp="1"/>
          </p:cNvSpPr>
          <p:nvPr>
            <p:ph type="pic" sz="quarter" idx="33"/>
          </p:nvPr>
        </p:nvSpPr>
        <p:spPr>
          <a:xfrm>
            <a:off x="5983288" y="3867150"/>
            <a:ext cx="1503362" cy="1276351"/>
          </a:xfrm>
        </p:spPr>
        <p:txBody>
          <a:bodyPr/>
          <a:lstStyle>
            <a:lvl1pPr marL="0" indent="0" algn="ctr">
              <a:buNone/>
              <a:defRPr sz="2000"/>
            </a:lvl1pPr>
          </a:lstStyle>
          <a:p>
            <a:endParaRPr lang="en-US"/>
          </a:p>
        </p:txBody>
      </p:sp>
      <p:sp>
        <p:nvSpPr>
          <p:cNvPr id="51" name="Picture Placeholder 2"/>
          <p:cNvSpPr>
            <a:spLocks noGrp="1"/>
          </p:cNvSpPr>
          <p:nvPr>
            <p:ph type="pic" sz="quarter" idx="35"/>
          </p:nvPr>
        </p:nvSpPr>
        <p:spPr>
          <a:xfrm>
            <a:off x="0" y="3867150"/>
            <a:ext cx="1495425" cy="1295400"/>
          </a:xfrm>
        </p:spPr>
        <p:txBody>
          <a:bodyPr/>
          <a:lstStyle>
            <a:lvl1pPr marL="0" indent="0" algn="ctr">
              <a:buNone/>
              <a:defRPr sz="20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a:t>This is your statement it can wrap two lines.</a:t>
            </a:r>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2000" b="0" baseline="0">
                <a:solidFill>
                  <a:schemeClr val="bg1">
                    <a:lumMod val="50000"/>
                  </a:schemeClr>
                </a:solidFill>
                <a:latin typeface="+mn-lt"/>
              </a:defRPr>
            </a:lvl1pPr>
          </a:lstStyle>
          <a:p>
            <a:pPr lvl="0"/>
            <a:r>
              <a:rPr lang="en-US"/>
              <a:t>This is your supporting space. You should be concise in your message.</a:t>
            </a:r>
          </a:p>
        </p:txBody>
      </p:sp>
    </p:spTree>
    <p:extLst>
      <p:ext uri="{BB962C8B-B14F-4D97-AF65-F5344CB8AC3E}">
        <p14:creationId xmlns:p14="http://schemas.microsoft.com/office/powerpoint/2010/main" val="2648548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5" y="1066800"/>
            <a:ext cx="4810125" cy="1600200"/>
          </a:xfrm>
        </p:spPr>
        <p:txBody>
          <a:bodyPr anchor="ctr"/>
          <a:lstStyle>
            <a:lvl1pPr marL="0" indent="0" algn="ctr">
              <a:buNone/>
              <a:defRPr sz="2400"/>
            </a:lvl1pPr>
          </a:lstStyle>
          <a:p>
            <a:endParaRPr lang="en-US"/>
          </a:p>
        </p:txBody>
      </p:sp>
      <p:sp>
        <p:nvSpPr>
          <p:cNvPr id="12" name="Picture Placeholder 10"/>
          <p:cNvSpPr>
            <a:spLocks noGrp="1"/>
          </p:cNvSpPr>
          <p:nvPr>
            <p:ph type="pic" sz="quarter" idx="14"/>
          </p:nvPr>
        </p:nvSpPr>
        <p:spPr>
          <a:xfrm>
            <a:off x="4876800" y="1066800"/>
            <a:ext cx="2019300" cy="1600200"/>
          </a:xfrm>
        </p:spPr>
        <p:txBody>
          <a:bodyPr anchor="ctr"/>
          <a:lstStyle>
            <a:lvl1pPr marL="0" indent="0" algn="ctr">
              <a:buNone/>
              <a:defRPr sz="2400"/>
            </a:lvl1pPr>
          </a:lstStyle>
          <a:p>
            <a:endParaRPr lang="en-US"/>
          </a:p>
        </p:txBody>
      </p:sp>
      <p:sp>
        <p:nvSpPr>
          <p:cNvPr id="13" name="Picture Placeholder 10"/>
          <p:cNvSpPr>
            <a:spLocks noGrp="1"/>
          </p:cNvSpPr>
          <p:nvPr>
            <p:ph type="pic" sz="quarter" idx="15"/>
          </p:nvPr>
        </p:nvSpPr>
        <p:spPr>
          <a:xfrm>
            <a:off x="2085975" y="2727267"/>
            <a:ext cx="4810125" cy="1600200"/>
          </a:xfrm>
        </p:spPr>
        <p:txBody>
          <a:bodyPr anchor="ctr"/>
          <a:lstStyle>
            <a:lvl1pPr marL="0" indent="0" algn="ctr">
              <a:buNone/>
              <a:defRPr sz="24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4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4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a:t>Click to edit Master title style</a:t>
            </a:r>
          </a:p>
        </p:txBody>
      </p:sp>
      <p:sp>
        <p:nvSpPr>
          <p:cNvPr id="10" name="Date Placeholder 4"/>
          <p:cNvSpPr>
            <a:spLocks noGrp="1"/>
          </p:cNvSpPr>
          <p:nvPr>
            <p:ph type="dt" sz="half" idx="10"/>
          </p:nvPr>
        </p:nvSpPr>
        <p:spPr>
          <a:xfrm>
            <a:off x="3480083" y="4767263"/>
            <a:ext cx="2133600" cy="274637"/>
          </a:xfrm>
        </p:spPr>
        <p:txBody>
          <a:bodyPr/>
          <a:lstStyle>
            <a:lvl1pPr>
              <a:defRPr>
                <a:solidFill>
                  <a:schemeClr val="bg1">
                    <a:lumMod val="50000"/>
                  </a:schemeClr>
                </a:solidFill>
              </a:defRPr>
            </a:lvl1pPr>
          </a:lstStyle>
          <a:p>
            <a:pPr>
              <a:defRPr/>
            </a:pPr>
            <a:fld id="{332A00FF-7F1A-4ACB-8C38-B80808C988FB}" type="datetime1">
              <a:rPr lang="en-US" smtClean="0">
                <a:solidFill>
                  <a:prstClr val="white">
                    <a:lumMod val="50000"/>
                  </a:prstClr>
                </a:solidFill>
              </a:rPr>
              <a:pPr>
                <a:defRPr/>
              </a:pPr>
              <a:t>6/16/2022</a:t>
            </a:fld>
            <a:endParaRPr lang="en-US">
              <a:solidFill>
                <a:prstClr val="white">
                  <a:lumMod val="50000"/>
                </a:prstClr>
              </a:solidFill>
            </a:endParaRPr>
          </a:p>
        </p:txBody>
      </p:sp>
      <p:sp>
        <p:nvSpPr>
          <p:cNvPr id="16" name="Slide Number Placeholder 5"/>
          <p:cNvSpPr>
            <a:spLocks noGrp="1"/>
          </p:cNvSpPr>
          <p:nvPr>
            <p:ph type="sldNum" sz="quarter" idx="11"/>
          </p:nvPr>
        </p:nvSpPr>
        <p:spPr>
          <a:xfrm>
            <a:off x="6553200" y="4767263"/>
            <a:ext cx="2133600" cy="274637"/>
          </a:xfrm>
        </p:spPr>
        <p:txBody>
          <a:bodyPr/>
          <a:lstStyle>
            <a:lvl1pPr>
              <a:defRPr>
                <a:solidFill>
                  <a:schemeClr val="bg1">
                    <a:lumMod val="50000"/>
                  </a:schemeClr>
                </a:solidFill>
              </a:defRPr>
            </a:lvl1pPr>
          </a:lstStyle>
          <a:p>
            <a:pPr>
              <a:defRPr/>
            </a:pPr>
            <a:fld id="{1586C6F0-B0A0-4B91-8218-B729A6939E11}"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02864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900"/>
            </a:lvl1pPr>
          </a:lstStyle>
          <a:p>
            <a:pPr>
              <a:defRPr/>
            </a:pPr>
            <a:fld id="{A6ACF282-6309-4819-82E5-51D92287B6CA}" type="datetime1">
              <a:rPr lang="en-US" smtClean="0">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sz="900"/>
            </a:lvl1pPr>
          </a:lstStyle>
          <a:p>
            <a:pPr>
              <a:defRPr/>
            </a:pPr>
            <a:fld id="{BDF4951A-473A-4955-9DE2-E7F57036C65D}"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205658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3DBD3BA-4F32-4061-A072-111A7B7AA081}" type="datetime1">
              <a:rPr lang="en-US" smtClean="0">
                <a:solidFill>
                  <a:prstClr val="white">
                    <a:lumMod val="50000"/>
                  </a:prstClr>
                </a:solidFill>
              </a:rPr>
              <a:pPr>
                <a:defRPr/>
              </a:pPr>
              <a:t>6/16/2022</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22743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bg1">
                    <a:lumMod val="50000"/>
                  </a:schemeClr>
                </a:solidFill>
              </a:defRPr>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06CB43-F351-4F5A-A374-5195A38B3508}" type="datetime1">
              <a:rPr lang="en-US" smtClean="0">
                <a:solidFill>
                  <a:prstClr val="white">
                    <a:lumMod val="50000"/>
                  </a:prstClr>
                </a:solidFill>
              </a:rPr>
              <a:pPr>
                <a:defRPr/>
              </a:pPr>
              <a:t>6/16/2022</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9400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52B434-842E-4877-8EA2-DC794735D6D4}" type="datetime1">
              <a:rPr lang="en-US">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98922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defRPr/>
            </a:pPr>
            <a:fld id="{6485D84D-6CDE-4604-A408-0B80D5374669}" type="datetime1">
              <a:rPr lang="en-US" smtClean="0"/>
              <a:t>6/16/2022</a:t>
            </a:fld>
            <a:endParaRPr lang="en-US"/>
          </a:p>
        </p:txBody>
      </p:sp>
      <p:sp>
        <p:nvSpPr>
          <p:cNvPr id="7" name="Slide Number Placeholder 6"/>
          <p:cNvSpPr>
            <a:spLocks noGrp="1"/>
          </p:cNvSpPr>
          <p:nvPr>
            <p:ph type="sldNum" sz="quarter" idx="11"/>
          </p:nvPr>
        </p:nvSpPr>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4271892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1" y="971552"/>
            <a:ext cx="3352800" cy="1735931"/>
          </a:xfrm>
        </p:spPr>
        <p:txBody>
          <a:bodyPr/>
          <a:lstStyle>
            <a:lvl1pPr algn="l">
              <a:defRPr sz="3200" b="1">
                <a:solidFill>
                  <a:schemeClr val="accent1"/>
                </a:solidFill>
                <a:latin typeface="+mj-lt"/>
              </a:defRPr>
            </a:lvl1pPr>
          </a:lstStyle>
          <a:p>
            <a:r>
              <a:rPr lang="en-US"/>
              <a:t>CLICK TO EDIT MASTER TITLE STYLE</a:t>
            </a:r>
          </a:p>
        </p:txBody>
      </p:sp>
      <p:sp>
        <p:nvSpPr>
          <p:cNvPr id="3" name="Subtitle 2"/>
          <p:cNvSpPr>
            <a:spLocks noGrp="1"/>
          </p:cNvSpPr>
          <p:nvPr>
            <p:ph type="subTitle" idx="1"/>
          </p:nvPr>
        </p:nvSpPr>
        <p:spPr>
          <a:xfrm>
            <a:off x="4419601" y="2800351"/>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a:t>Click to edit Master subtitle</a:t>
            </a:r>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fontAlgn="auto">
              <a:spcBef>
                <a:spcPts val="0"/>
              </a:spcBef>
              <a:spcAft>
                <a:spcPts val="0"/>
              </a:spcAft>
              <a:buNone/>
              <a:defRPr sz="1400">
                <a:solidFill>
                  <a:schemeClr val="bg1">
                    <a:lumMod val="50000"/>
                  </a:schemeClr>
                </a:solidFill>
                <a:latin typeface="+mn-lt"/>
              </a:defRPr>
            </a:lvl1pPr>
          </a:lstStyle>
          <a:p>
            <a:pPr fontAlgn="auto">
              <a:spcBef>
                <a:spcPts val="0"/>
              </a:spcBef>
              <a:spcAft>
                <a:spcPts val="0"/>
              </a:spcAft>
              <a:defRPr/>
            </a:pPr>
            <a:r>
              <a:rPr lang="en-CA" sz="1400" spc="-134">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40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2" y="1200150"/>
            <a:ext cx="3373927" cy="2724150"/>
          </a:xfrm>
          <a:prstGeom prst="rect">
            <a:avLst/>
          </a:prstGeom>
        </p:spPr>
      </p:pic>
      <p:sp>
        <p:nvSpPr>
          <p:cNvPr id="5" name="Date Placeholder 4"/>
          <p:cNvSpPr>
            <a:spLocks noGrp="1"/>
          </p:cNvSpPr>
          <p:nvPr>
            <p:ph type="dt" sz="half" idx="11"/>
          </p:nvPr>
        </p:nvSpPr>
        <p:spPr/>
        <p:txBody>
          <a:bodyPr/>
          <a:lstStyle/>
          <a:p>
            <a:pPr>
              <a:defRPr/>
            </a:pPr>
            <a:fld id="{85B56341-FC9F-488F-98D5-304B6209B123}" type="datetime1">
              <a:rPr lang="en-US">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803568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3"/>
            <a:ext cx="4267200" cy="1735931"/>
          </a:xfrm>
        </p:spPr>
        <p:txBody>
          <a:bodyPr anchor="b"/>
          <a:lstStyle>
            <a:lvl1pPr algn="l">
              <a:defRPr sz="3200" b="1">
                <a:solidFill>
                  <a:schemeClr val="accent1"/>
                </a:solidFill>
                <a:latin typeface="+mj-lt"/>
              </a:defRPr>
            </a:lvl1pPr>
          </a:lstStyle>
          <a:p>
            <a:r>
              <a:rPr lang="en-US"/>
              <a:t>CLICK TO EDIT MASTER TITLE STYLE</a:t>
            </a:r>
          </a:p>
        </p:txBody>
      </p:sp>
      <p:sp>
        <p:nvSpPr>
          <p:cNvPr id="3" name="Subtitle 2"/>
          <p:cNvSpPr>
            <a:spLocks noGrp="1"/>
          </p:cNvSpPr>
          <p:nvPr>
            <p:ph type="subTitle" idx="1"/>
          </p:nvPr>
        </p:nvSpPr>
        <p:spPr>
          <a:xfrm>
            <a:off x="4114800" y="3529012"/>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a:t>Click to edit Master subtitle</a:t>
            </a:r>
          </a:p>
        </p:txBody>
      </p:sp>
      <p:sp>
        <p:nvSpPr>
          <p:cNvPr id="5" name="Text Placeholder 4"/>
          <p:cNvSpPr>
            <a:spLocks noGrp="1"/>
          </p:cNvSpPr>
          <p:nvPr>
            <p:ph type="body" sz="quarter" idx="10" hasCustomPrompt="1"/>
          </p:nvPr>
        </p:nvSpPr>
        <p:spPr>
          <a:xfrm>
            <a:off x="4114800" y="4672014"/>
            <a:ext cx="4267200" cy="338137"/>
          </a:xfrm>
        </p:spPr>
        <p:txBody>
          <a:bodyPr/>
          <a:lstStyle>
            <a:lvl1pPr marL="0" indent="0">
              <a:buNone/>
              <a:defRPr sz="16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600">
                <a:latin typeface="Open Sans Light" panose="020B0306030504020204" pitchFamily="34" charset="0"/>
                <a:ea typeface="Open Sans Light" panose="020B0306030504020204" pitchFamily="34" charset="0"/>
                <a:cs typeface="Open Sans Light" panose="020B0306030504020204" pitchFamily="34" charset="0"/>
              </a:defRPr>
            </a:lvl2pPr>
            <a:lvl3pPr marL="816351"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a:t>Volume 1</a:t>
            </a:r>
          </a:p>
        </p:txBody>
      </p:sp>
      <p:sp>
        <p:nvSpPr>
          <p:cNvPr id="6" name="Picture Placeholder 5"/>
          <p:cNvSpPr>
            <a:spLocks noGrp="1"/>
          </p:cNvSpPr>
          <p:nvPr>
            <p:ph type="pic" sz="quarter" idx="11"/>
          </p:nvPr>
        </p:nvSpPr>
        <p:spPr>
          <a:xfrm>
            <a:off x="1" y="0"/>
            <a:ext cx="3962400" cy="5143500"/>
          </a:xfrm>
        </p:spPr>
        <p:txBody>
          <a:bodyPr anchor="ctr"/>
          <a:lstStyle>
            <a:lvl1pPr marL="0" indent="0" algn="ctr">
              <a:buNone/>
              <a:defRPr sz="2100"/>
            </a:lvl1pPr>
          </a:lstStyle>
          <a:p>
            <a:endParaRPr lang="en-US"/>
          </a:p>
        </p:txBody>
      </p:sp>
      <p:sp>
        <p:nvSpPr>
          <p:cNvPr id="4" name="Date Placeholder 3"/>
          <p:cNvSpPr>
            <a:spLocks noGrp="1"/>
          </p:cNvSpPr>
          <p:nvPr>
            <p:ph type="dt" sz="half" idx="12"/>
          </p:nvPr>
        </p:nvSpPr>
        <p:spPr/>
        <p:txBody>
          <a:bodyPr/>
          <a:lstStyle/>
          <a:p>
            <a:pPr>
              <a:defRPr/>
            </a:pPr>
            <a:fld id="{F03B9569-112F-43A8-A270-6F4BAE5C9586}" type="datetime1">
              <a:rPr lang="en-US">
                <a:solidFill>
                  <a:prstClr val="white">
                    <a:lumMod val="50000"/>
                  </a:prstClr>
                </a:solidFill>
              </a:rPr>
              <a:pPr>
                <a:defRPr/>
              </a:pPr>
              <a:t>6/16/2022</a:t>
            </a:fld>
            <a:endParaRPr lang="en-US">
              <a:solidFill>
                <a:prstClr val="white">
                  <a:lumMod val="50000"/>
                </a:prstClr>
              </a:solidFill>
            </a:endParaRPr>
          </a:p>
        </p:txBody>
      </p:sp>
      <p:sp>
        <p:nvSpPr>
          <p:cNvPr id="7" name="Slide Number Placeholder 6"/>
          <p:cNvSpPr>
            <a:spLocks noGrp="1"/>
          </p:cNvSpPr>
          <p:nvPr>
            <p:ph type="sldNum" sz="quarter" idx="13"/>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467656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defRPr/>
            </a:pPr>
            <a:fld id="{6485D84D-6CDE-4604-A408-0B80D5374669}" type="datetime1">
              <a:rPr lang="en-US">
                <a:solidFill>
                  <a:prstClr val="white">
                    <a:lumMod val="50000"/>
                  </a:prstClr>
                </a:solidFill>
              </a:rPr>
              <a:pPr>
                <a:defRPr/>
              </a:pPr>
              <a:t>6/16/2022</a:t>
            </a:fld>
            <a:endParaRPr lang="en-US">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934984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1" y="1123950"/>
            <a:ext cx="2570163" cy="2514600"/>
          </a:xfrm>
        </p:spPr>
        <p:txBody>
          <a:bodyPr anchor="ctr"/>
          <a:lstStyle>
            <a:lvl1pPr marL="0" indent="0" algn="ctr">
              <a:buNone/>
              <a:defRPr sz="1600"/>
            </a:lvl1pPr>
          </a:lstStyle>
          <a:p>
            <a:endParaRPr lang="en-US"/>
          </a:p>
        </p:txBody>
      </p:sp>
      <p:sp>
        <p:nvSpPr>
          <p:cNvPr id="20" name="Picture Placeholder 3"/>
          <p:cNvSpPr>
            <a:spLocks noGrp="1"/>
          </p:cNvSpPr>
          <p:nvPr>
            <p:ph type="pic" sz="quarter" idx="14"/>
          </p:nvPr>
        </p:nvSpPr>
        <p:spPr>
          <a:xfrm>
            <a:off x="6324601" y="1123950"/>
            <a:ext cx="2570163" cy="2514600"/>
          </a:xfrm>
        </p:spPr>
        <p:txBody>
          <a:bodyPr anchor="ctr"/>
          <a:lstStyle>
            <a:lvl1pPr marL="0" indent="0" algn="ctr">
              <a:buNone/>
              <a:defRPr sz="1600"/>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defRPr/>
            </a:pPr>
            <a:fld id="{EEEBA01C-3340-4BBD-BB27-32A971F14128}" type="datetime1">
              <a:rPr lang="en-US">
                <a:solidFill>
                  <a:prstClr val="white">
                    <a:lumMod val="50000"/>
                  </a:prstClr>
                </a:solidFill>
              </a:rPr>
              <a:pPr>
                <a:defRPr/>
              </a:pPr>
              <a:t>6/16/2022</a:t>
            </a:fld>
            <a:endParaRPr lang="en-US">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
        <p:nvSpPr>
          <p:cNvPr id="19" name="Picture Placeholder 3"/>
          <p:cNvSpPr>
            <a:spLocks noGrp="1"/>
          </p:cNvSpPr>
          <p:nvPr>
            <p:ph type="pic" sz="quarter" idx="13"/>
          </p:nvPr>
        </p:nvSpPr>
        <p:spPr>
          <a:xfrm>
            <a:off x="3457577" y="1136650"/>
            <a:ext cx="2570163" cy="2514600"/>
          </a:xfrm>
        </p:spPr>
        <p:txBody>
          <a:bodyPr anchor="ctr"/>
          <a:lstStyle>
            <a:lvl1pPr marL="0" indent="0" algn="ctr">
              <a:buNone/>
              <a:defRPr sz="1600"/>
            </a:lvl1pPr>
          </a:lstStyle>
          <a:p>
            <a:endParaRPr lang="en-US"/>
          </a:p>
        </p:txBody>
      </p:sp>
    </p:spTree>
    <p:extLst>
      <p:ext uri="{BB962C8B-B14F-4D97-AF65-F5344CB8AC3E}">
        <p14:creationId xmlns:p14="http://schemas.microsoft.com/office/powerpoint/2010/main" val="4286417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80AB88B-2F3A-41BD-8691-B8292129697F}" type="datetime1">
              <a:rPr lang="en-US">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87415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1"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defTabSz="816351"/>
            <a:endParaRPr lang="en-US" sz="1600">
              <a:solidFill>
                <a:prstClr val="white"/>
              </a:solidFill>
            </a:endParaRPr>
          </a:p>
        </p:txBody>
      </p:sp>
      <p:sp>
        <p:nvSpPr>
          <p:cNvPr id="7" name="Title 1"/>
          <p:cNvSpPr>
            <a:spLocks noGrp="1"/>
          </p:cNvSpPr>
          <p:nvPr>
            <p:ph type="ctrTitle" hasCustomPrompt="1"/>
          </p:nvPr>
        </p:nvSpPr>
        <p:spPr>
          <a:xfrm>
            <a:off x="4114800" y="1504952"/>
            <a:ext cx="4267200" cy="1735931"/>
          </a:xfrm>
        </p:spPr>
        <p:txBody>
          <a:bodyPr anchor="b"/>
          <a:lstStyle>
            <a:lvl1pPr algn="l">
              <a:defRPr sz="3200" b="1">
                <a:solidFill>
                  <a:schemeClr val="tx2"/>
                </a:solidFill>
                <a:latin typeface="+mj-lt"/>
              </a:defRPr>
            </a:lvl1pPr>
          </a:lstStyle>
          <a:p>
            <a:r>
              <a:rPr lang="en-US"/>
              <a:t>TRANSITION SLIDE</a:t>
            </a:r>
          </a:p>
        </p:txBody>
      </p:sp>
      <p:sp>
        <p:nvSpPr>
          <p:cNvPr id="8" name="Subtitle 2"/>
          <p:cNvSpPr>
            <a:spLocks noGrp="1"/>
          </p:cNvSpPr>
          <p:nvPr>
            <p:ph type="subTitle" idx="1"/>
          </p:nvPr>
        </p:nvSpPr>
        <p:spPr>
          <a:xfrm>
            <a:off x="4114800" y="333375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a:t>Click to edit Master subtitle</a:t>
            </a:r>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071974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1"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defTabSz="816351"/>
            <a:endParaRPr lang="en-US" sz="1600">
              <a:solidFill>
                <a:prstClr val="white"/>
              </a:solidFill>
            </a:endParaRPr>
          </a:p>
        </p:txBody>
      </p:sp>
      <p:sp>
        <p:nvSpPr>
          <p:cNvPr id="7" name="Title 1"/>
          <p:cNvSpPr>
            <a:spLocks noGrp="1"/>
          </p:cNvSpPr>
          <p:nvPr>
            <p:ph type="ctrTitle" hasCustomPrompt="1"/>
          </p:nvPr>
        </p:nvSpPr>
        <p:spPr>
          <a:xfrm>
            <a:off x="4114800" y="1700213"/>
            <a:ext cx="4267200" cy="1735931"/>
          </a:xfrm>
        </p:spPr>
        <p:txBody>
          <a:bodyPr anchor="b"/>
          <a:lstStyle>
            <a:lvl1pPr algn="l">
              <a:defRPr sz="3200" b="1">
                <a:solidFill>
                  <a:schemeClr val="accent4"/>
                </a:solidFill>
                <a:latin typeface="Raleway" panose="020B0003030101060003" pitchFamily="34" charset="0"/>
              </a:defRPr>
            </a:lvl1pPr>
          </a:lstStyle>
          <a:p>
            <a:r>
              <a:rPr lang="en-US"/>
              <a:t>TRANSITION SLIDE</a:t>
            </a:r>
          </a:p>
        </p:txBody>
      </p:sp>
      <p:sp>
        <p:nvSpPr>
          <p:cNvPr id="8" name="Subtitle 2"/>
          <p:cNvSpPr>
            <a:spLocks noGrp="1"/>
          </p:cNvSpPr>
          <p:nvPr>
            <p:ph type="subTitle" idx="1"/>
          </p:nvPr>
        </p:nvSpPr>
        <p:spPr>
          <a:xfrm>
            <a:off x="4114800" y="3529012"/>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a:t>Click to edit Master subtitle</a:t>
            </a:r>
          </a:p>
        </p:txBody>
      </p:sp>
      <p:sp>
        <p:nvSpPr>
          <p:cNvPr id="3" name="Date Placeholder 2"/>
          <p:cNvSpPr>
            <a:spLocks noGrp="1"/>
          </p:cNvSpPr>
          <p:nvPr>
            <p:ph type="dt" sz="half" idx="10"/>
          </p:nvPr>
        </p:nvSpPr>
        <p:spPr>
          <a:xfrm>
            <a:off x="3429000" y="4767264"/>
            <a:ext cx="2133600" cy="274637"/>
          </a:xfrm>
        </p:spPr>
        <p:txBody>
          <a:bodyPr/>
          <a:lstStyle/>
          <a:p>
            <a:pPr>
              <a:defRPr/>
            </a:pPr>
            <a:fld id="{3F2474C8-4D50-4599-B317-634CA3929BDF}" type="datetime1">
              <a:rPr lang="en-US">
                <a:solidFill>
                  <a:prstClr val="white">
                    <a:lumMod val="50000"/>
                  </a:prstClr>
                </a:solidFill>
              </a:rPr>
              <a:pPr>
                <a:defRPr/>
              </a:pPr>
              <a:t>6/16/2022</a:t>
            </a:fld>
            <a:endParaRPr lang="en-US">
              <a:solidFill>
                <a:prstClr val="white">
                  <a:lumMod val="50000"/>
                </a:prstClr>
              </a:solidFill>
            </a:endParaRPr>
          </a:p>
        </p:txBody>
      </p:sp>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690737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defTabSz="816351"/>
            <a:endParaRPr lang="en-US" sz="1600">
              <a:solidFill>
                <a:prstClr val="white"/>
              </a:solidFill>
            </a:endParaRPr>
          </a:p>
        </p:txBody>
      </p:sp>
      <p:sp>
        <p:nvSpPr>
          <p:cNvPr id="7" name="Title 1"/>
          <p:cNvSpPr>
            <a:spLocks noGrp="1"/>
          </p:cNvSpPr>
          <p:nvPr>
            <p:ph type="ctrTitle" hasCustomPrompt="1"/>
          </p:nvPr>
        </p:nvSpPr>
        <p:spPr>
          <a:xfrm>
            <a:off x="152400" y="4171951"/>
            <a:ext cx="4648200" cy="791765"/>
          </a:xfrm>
        </p:spPr>
        <p:txBody>
          <a:bodyPr anchor="b"/>
          <a:lstStyle>
            <a:lvl1pPr algn="l">
              <a:defRPr sz="3200" b="1">
                <a:solidFill>
                  <a:schemeClr val="accent2"/>
                </a:solidFill>
                <a:latin typeface="Raleway" panose="020B0003030101060003" pitchFamily="34" charset="0"/>
              </a:defRPr>
            </a:lvl1pPr>
          </a:lstStyle>
          <a:p>
            <a:r>
              <a:rPr lang="en-US"/>
              <a:t>TRANSITION SLIDE</a:t>
            </a:r>
          </a:p>
        </p:txBody>
      </p:sp>
      <p:sp>
        <p:nvSpPr>
          <p:cNvPr id="8" name="Subtitle 2"/>
          <p:cNvSpPr>
            <a:spLocks noGrp="1"/>
          </p:cNvSpPr>
          <p:nvPr>
            <p:ph type="subTitle" idx="1"/>
          </p:nvPr>
        </p:nvSpPr>
        <p:spPr>
          <a:xfrm>
            <a:off x="5029201" y="4201717"/>
            <a:ext cx="3886200" cy="761999"/>
          </a:xfrm>
        </p:spPr>
        <p:txBody>
          <a:bodyPr anchor="b"/>
          <a:lstStyle>
            <a:lvl1pPr marL="0" indent="0" algn="l">
              <a:buNone/>
              <a:defRPr sz="2100">
                <a:solidFill>
                  <a:schemeClr val="bg1">
                    <a:lumMod val="50000"/>
                  </a:schemeClr>
                </a:solidFill>
                <a:latin typeface="+mn-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a:t>Click to edit Master subtitle</a:t>
            </a:r>
          </a:p>
        </p:txBody>
      </p:sp>
      <p:sp>
        <p:nvSpPr>
          <p:cNvPr id="4" name="Slide Number Placeholder 3"/>
          <p:cNvSpPr>
            <a:spLocks noGrp="1"/>
          </p:cNvSpPr>
          <p:nvPr>
            <p:ph type="sldNum" sz="quarter" idx="11"/>
          </p:nvPr>
        </p:nvSpPr>
        <p:spPr>
          <a:xfrm>
            <a:off x="7001435" y="4887914"/>
            <a:ext cx="2133600" cy="274637"/>
          </a:xfrm>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235817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5" y="1276350"/>
            <a:ext cx="1495425" cy="1295400"/>
          </a:xfrm>
        </p:spPr>
        <p:txBody>
          <a:bodyPr/>
          <a:lstStyle>
            <a:lvl1pPr marL="0" indent="0" algn="ctr">
              <a:buNone/>
              <a:defRPr sz="1800"/>
            </a:lvl1pPr>
          </a:lstStyle>
          <a:p>
            <a:endParaRPr lang="en-US"/>
          </a:p>
        </p:txBody>
      </p:sp>
      <p:sp>
        <p:nvSpPr>
          <p:cNvPr id="36" name="Picture Placeholder 2"/>
          <p:cNvSpPr>
            <a:spLocks noGrp="1"/>
          </p:cNvSpPr>
          <p:nvPr>
            <p:ph type="pic" sz="quarter" idx="20"/>
          </p:nvPr>
        </p:nvSpPr>
        <p:spPr>
          <a:xfrm>
            <a:off x="7487553" y="1276350"/>
            <a:ext cx="1665287" cy="1295400"/>
          </a:xfrm>
        </p:spPr>
        <p:txBody>
          <a:bodyPr/>
          <a:lstStyle>
            <a:lvl1pPr marL="0" indent="0" algn="ctr">
              <a:buNone/>
              <a:defRPr sz="1800"/>
            </a:lvl1pPr>
          </a:lstStyle>
          <a:p>
            <a:endParaRPr lang="en-US"/>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1800"/>
            </a:lvl1pPr>
          </a:lstStyle>
          <a:p>
            <a:endParaRPr lang="en-US"/>
          </a:p>
        </p:txBody>
      </p:sp>
      <p:sp>
        <p:nvSpPr>
          <p:cNvPr id="30" name="Picture Placeholder 2"/>
          <p:cNvSpPr>
            <a:spLocks noGrp="1"/>
          </p:cNvSpPr>
          <p:nvPr>
            <p:ph type="pic" sz="quarter" idx="14"/>
          </p:nvPr>
        </p:nvSpPr>
        <p:spPr>
          <a:xfrm>
            <a:off x="7487553" y="0"/>
            <a:ext cx="1665287" cy="1284288"/>
          </a:xfrm>
        </p:spPr>
        <p:txBody>
          <a:bodyPr/>
          <a:lstStyle>
            <a:lvl1pPr marL="0" indent="0" algn="ctr">
              <a:buNone/>
              <a:defRPr sz="1800"/>
            </a:lvl1pPr>
          </a:lstStyle>
          <a:p>
            <a:endParaRPr lang="en-US"/>
          </a:p>
        </p:txBody>
      </p:sp>
      <p:sp>
        <p:nvSpPr>
          <p:cNvPr id="28" name="Picture Placeholder 2"/>
          <p:cNvSpPr>
            <a:spLocks noGrp="1"/>
          </p:cNvSpPr>
          <p:nvPr>
            <p:ph type="pic" sz="quarter" idx="12"/>
          </p:nvPr>
        </p:nvSpPr>
        <p:spPr>
          <a:xfrm>
            <a:off x="4487865" y="0"/>
            <a:ext cx="1495425" cy="1284288"/>
          </a:xfrm>
        </p:spPr>
        <p:txBody>
          <a:bodyPr/>
          <a:lstStyle>
            <a:lvl1pPr marL="0" indent="0" algn="ctr">
              <a:buNone/>
              <a:defRPr sz="1800"/>
            </a:lvl1pPr>
          </a:lstStyle>
          <a:p>
            <a:endParaRPr lang="en-US"/>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18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1800"/>
            </a:lvl1pPr>
          </a:lstStyle>
          <a:p>
            <a:endParaRPr lang="en-US"/>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1800"/>
            </a:lvl1pPr>
          </a:lstStyle>
          <a:p>
            <a:endParaRPr lang="en-US"/>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1800"/>
            </a:lvl1pPr>
          </a:lstStyle>
          <a:p>
            <a:endParaRPr lang="en-US"/>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1800"/>
            </a:lvl1pPr>
          </a:lstStyle>
          <a:p>
            <a:endParaRPr lang="en-US"/>
          </a:p>
        </p:txBody>
      </p:sp>
      <p:sp>
        <p:nvSpPr>
          <p:cNvPr id="29" name="Picture Placeholder 2"/>
          <p:cNvSpPr>
            <a:spLocks noGrp="1"/>
          </p:cNvSpPr>
          <p:nvPr>
            <p:ph type="pic" sz="quarter" idx="13"/>
          </p:nvPr>
        </p:nvSpPr>
        <p:spPr>
          <a:xfrm>
            <a:off x="2971801" y="0"/>
            <a:ext cx="1524000" cy="1284288"/>
          </a:xfrm>
        </p:spPr>
        <p:txBody>
          <a:bodyPr/>
          <a:lstStyle>
            <a:lvl1pPr marL="0" indent="0" algn="ctr">
              <a:buNone/>
              <a:defRPr sz="1800"/>
            </a:lvl1pPr>
          </a:lstStyle>
          <a:p>
            <a:endParaRPr lang="en-US"/>
          </a:p>
        </p:txBody>
      </p:sp>
      <p:sp>
        <p:nvSpPr>
          <p:cNvPr id="26" name="Picture Placeholder 2"/>
          <p:cNvSpPr>
            <a:spLocks noGrp="1"/>
          </p:cNvSpPr>
          <p:nvPr>
            <p:ph type="pic" sz="quarter" idx="11"/>
          </p:nvPr>
        </p:nvSpPr>
        <p:spPr>
          <a:xfrm>
            <a:off x="1503665" y="0"/>
            <a:ext cx="1468137" cy="1284288"/>
          </a:xfrm>
        </p:spPr>
        <p:txBody>
          <a:bodyPr/>
          <a:lstStyle>
            <a:lvl1pPr marL="0" indent="0" algn="ctr">
              <a:buNone/>
              <a:defRPr sz="1800"/>
            </a:lvl1pPr>
          </a:lstStyle>
          <a:p>
            <a:endParaRPr lang="en-US"/>
          </a:p>
        </p:txBody>
      </p:sp>
      <p:sp>
        <p:nvSpPr>
          <p:cNvPr id="27" name="Picture Placeholder 2"/>
          <p:cNvSpPr>
            <a:spLocks noGrp="1"/>
          </p:cNvSpPr>
          <p:nvPr>
            <p:ph type="pic" sz="quarter" idx="10"/>
          </p:nvPr>
        </p:nvSpPr>
        <p:spPr>
          <a:xfrm>
            <a:off x="2" y="0"/>
            <a:ext cx="1503663" cy="1284288"/>
          </a:xfrm>
        </p:spPr>
        <p:txBody>
          <a:bodyPr/>
          <a:lstStyle>
            <a:lvl1pPr marL="0" indent="0" algn="ctr">
              <a:buNone/>
              <a:defRPr sz="1800"/>
            </a:lvl1pPr>
          </a:lstStyle>
          <a:p>
            <a:endParaRPr lang="en-US"/>
          </a:p>
        </p:txBody>
      </p:sp>
      <p:sp>
        <p:nvSpPr>
          <p:cNvPr id="39" name="Picture Placeholder 2"/>
          <p:cNvSpPr>
            <a:spLocks noGrp="1"/>
          </p:cNvSpPr>
          <p:nvPr>
            <p:ph type="pic" sz="quarter" idx="23"/>
          </p:nvPr>
        </p:nvSpPr>
        <p:spPr>
          <a:xfrm>
            <a:off x="2" y="2571750"/>
            <a:ext cx="1495425" cy="1295400"/>
          </a:xfrm>
        </p:spPr>
        <p:txBody>
          <a:bodyPr/>
          <a:lstStyle>
            <a:lvl1pPr marL="0" indent="0" algn="ctr">
              <a:buNone/>
              <a:defRPr sz="1800"/>
            </a:lvl1pPr>
          </a:lstStyle>
          <a:p>
            <a:endParaRPr lang="en-US"/>
          </a:p>
        </p:txBody>
      </p:sp>
      <p:sp>
        <p:nvSpPr>
          <p:cNvPr id="46" name="Picture Placeholder 2"/>
          <p:cNvSpPr>
            <a:spLocks noGrp="1"/>
          </p:cNvSpPr>
          <p:nvPr>
            <p:ph type="pic" sz="quarter" idx="30"/>
          </p:nvPr>
        </p:nvSpPr>
        <p:spPr>
          <a:xfrm>
            <a:off x="4487863" y="3867151"/>
            <a:ext cx="1503362" cy="1276351"/>
          </a:xfrm>
        </p:spPr>
        <p:txBody>
          <a:bodyPr/>
          <a:lstStyle>
            <a:lvl1pPr marL="0" indent="0" algn="ctr">
              <a:buNone/>
              <a:defRPr sz="1800"/>
            </a:lvl1pPr>
          </a:lstStyle>
          <a:p>
            <a:endParaRPr lang="en-US"/>
          </a:p>
        </p:txBody>
      </p:sp>
      <p:sp>
        <p:nvSpPr>
          <p:cNvPr id="48" name="Picture Placeholder 2"/>
          <p:cNvSpPr>
            <a:spLocks noGrp="1"/>
          </p:cNvSpPr>
          <p:nvPr>
            <p:ph type="pic" sz="quarter" idx="32"/>
          </p:nvPr>
        </p:nvSpPr>
        <p:spPr>
          <a:xfrm>
            <a:off x="7478713" y="3867151"/>
            <a:ext cx="1674126" cy="1276351"/>
          </a:xfrm>
        </p:spPr>
        <p:txBody>
          <a:bodyPr/>
          <a:lstStyle>
            <a:lvl1pPr marL="0" indent="0" algn="ctr">
              <a:buNone/>
              <a:defRPr sz="1800"/>
            </a:lvl1pPr>
          </a:lstStyle>
          <a:p>
            <a:endParaRPr lang="en-US"/>
          </a:p>
        </p:txBody>
      </p:sp>
      <p:sp>
        <p:nvSpPr>
          <p:cNvPr id="49" name="Picture Placeholder 2"/>
          <p:cNvSpPr>
            <a:spLocks noGrp="1"/>
          </p:cNvSpPr>
          <p:nvPr>
            <p:ph type="pic" sz="quarter" idx="33"/>
          </p:nvPr>
        </p:nvSpPr>
        <p:spPr>
          <a:xfrm>
            <a:off x="5983288" y="3867151"/>
            <a:ext cx="1503362" cy="1276351"/>
          </a:xfrm>
        </p:spPr>
        <p:txBody>
          <a:bodyPr/>
          <a:lstStyle>
            <a:lvl1pPr marL="0" indent="0" algn="ctr">
              <a:buNone/>
              <a:defRPr sz="1800"/>
            </a:lvl1pPr>
          </a:lstStyle>
          <a:p>
            <a:endParaRPr lang="en-US"/>
          </a:p>
        </p:txBody>
      </p:sp>
      <p:sp>
        <p:nvSpPr>
          <p:cNvPr id="51" name="Picture Placeholder 2"/>
          <p:cNvSpPr>
            <a:spLocks noGrp="1"/>
          </p:cNvSpPr>
          <p:nvPr>
            <p:ph type="pic" sz="quarter" idx="35"/>
          </p:nvPr>
        </p:nvSpPr>
        <p:spPr>
          <a:xfrm>
            <a:off x="2" y="3867150"/>
            <a:ext cx="1495425" cy="1295400"/>
          </a:xfrm>
        </p:spPr>
        <p:txBody>
          <a:bodyPr/>
          <a:lstStyle>
            <a:lvl1pPr marL="0" indent="0" algn="ctr">
              <a:buNone/>
              <a:defRPr sz="18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a:t>This is your statement it can wrap two lines.</a:t>
            </a:r>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1800" b="0" baseline="0">
                <a:solidFill>
                  <a:schemeClr val="bg1">
                    <a:lumMod val="50000"/>
                  </a:schemeClr>
                </a:solidFill>
                <a:latin typeface="+mn-lt"/>
              </a:defRPr>
            </a:lvl1pPr>
          </a:lstStyle>
          <a:p>
            <a:pPr lvl="0"/>
            <a:r>
              <a:rPr lang="en-US"/>
              <a:t>This is your supporting space. You should be concise in your message.</a:t>
            </a:r>
          </a:p>
        </p:txBody>
      </p:sp>
    </p:spTree>
    <p:extLst>
      <p:ext uri="{BB962C8B-B14F-4D97-AF65-F5344CB8AC3E}">
        <p14:creationId xmlns:p14="http://schemas.microsoft.com/office/powerpoint/2010/main" val="2967185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4" y="1066801"/>
            <a:ext cx="4810125" cy="1600200"/>
          </a:xfrm>
        </p:spPr>
        <p:txBody>
          <a:bodyPr anchor="ctr"/>
          <a:lstStyle>
            <a:lvl1pPr marL="0" indent="0" algn="ctr">
              <a:buNone/>
              <a:defRPr sz="2100"/>
            </a:lvl1pPr>
          </a:lstStyle>
          <a:p>
            <a:endParaRPr lang="en-US"/>
          </a:p>
        </p:txBody>
      </p:sp>
      <p:sp>
        <p:nvSpPr>
          <p:cNvPr id="12" name="Picture Placeholder 10"/>
          <p:cNvSpPr>
            <a:spLocks noGrp="1"/>
          </p:cNvSpPr>
          <p:nvPr>
            <p:ph type="pic" sz="quarter" idx="14"/>
          </p:nvPr>
        </p:nvSpPr>
        <p:spPr>
          <a:xfrm>
            <a:off x="4876800" y="1066801"/>
            <a:ext cx="2019300" cy="1600200"/>
          </a:xfrm>
        </p:spPr>
        <p:txBody>
          <a:bodyPr anchor="ctr"/>
          <a:lstStyle>
            <a:lvl1pPr marL="0" indent="0" algn="ctr">
              <a:buNone/>
              <a:defRPr sz="2100"/>
            </a:lvl1pPr>
          </a:lstStyle>
          <a:p>
            <a:endParaRPr lang="en-US"/>
          </a:p>
        </p:txBody>
      </p:sp>
      <p:sp>
        <p:nvSpPr>
          <p:cNvPr id="13" name="Picture Placeholder 10"/>
          <p:cNvSpPr>
            <a:spLocks noGrp="1"/>
          </p:cNvSpPr>
          <p:nvPr>
            <p:ph type="pic" sz="quarter" idx="15"/>
          </p:nvPr>
        </p:nvSpPr>
        <p:spPr>
          <a:xfrm>
            <a:off x="2085977" y="2727267"/>
            <a:ext cx="4810125" cy="1600200"/>
          </a:xfrm>
        </p:spPr>
        <p:txBody>
          <a:bodyPr anchor="ctr"/>
          <a:lstStyle>
            <a:lvl1pPr marL="0" indent="0" algn="ctr">
              <a:buNone/>
              <a:defRPr sz="21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1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1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a:t>Click to edit Master title style</a:t>
            </a:r>
          </a:p>
        </p:txBody>
      </p:sp>
      <p:sp>
        <p:nvSpPr>
          <p:cNvPr id="10" name="Date Placeholder 4"/>
          <p:cNvSpPr>
            <a:spLocks noGrp="1"/>
          </p:cNvSpPr>
          <p:nvPr>
            <p:ph type="dt" sz="half" idx="10"/>
          </p:nvPr>
        </p:nvSpPr>
        <p:spPr>
          <a:xfrm>
            <a:off x="3480083" y="4767264"/>
            <a:ext cx="2133600" cy="274637"/>
          </a:xfrm>
        </p:spPr>
        <p:txBody>
          <a:bodyPr/>
          <a:lstStyle>
            <a:lvl1pPr>
              <a:defRPr>
                <a:solidFill>
                  <a:schemeClr val="bg1">
                    <a:lumMod val="50000"/>
                  </a:schemeClr>
                </a:solidFill>
              </a:defRPr>
            </a:lvl1pPr>
          </a:lstStyle>
          <a:p>
            <a:pPr>
              <a:defRPr/>
            </a:pPr>
            <a:fld id="{332A00FF-7F1A-4ACB-8C38-B80808C988FB}" type="datetime1">
              <a:rPr lang="en-US" smtClean="0">
                <a:solidFill>
                  <a:prstClr val="white">
                    <a:lumMod val="50000"/>
                  </a:prstClr>
                </a:solidFill>
              </a:rPr>
              <a:pPr>
                <a:defRPr/>
              </a:pPr>
              <a:t>6/16/2022</a:t>
            </a:fld>
            <a:endParaRPr lang="en-US">
              <a:solidFill>
                <a:prstClr val="white">
                  <a:lumMod val="50000"/>
                </a:prstClr>
              </a:solidFill>
            </a:endParaRPr>
          </a:p>
        </p:txBody>
      </p:sp>
      <p:sp>
        <p:nvSpPr>
          <p:cNvPr id="16" name="Slide Number Placeholder 5"/>
          <p:cNvSpPr>
            <a:spLocks noGrp="1"/>
          </p:cNvSpPr>
          <p:nvPr>
            <p:ph type="sldNum" sz="quarter" idx="11"/>
          </p:nvPr>
        </p:nvSpPr>
        <p:spPr>
          <a:xfrm>
            <a:off x="6553200" y="4767264"/>
            <a:ext cx="2133600" cy="274637"/>
          </a:xfrm>
        </p:spPr>
        <p:txBody>
          <a:bodyPr/>
          <a:lstStyle>
            <a:lvl1pPr>
              <a:defRPr>
                <a:solidFill>
                  <a:schemeClr val="bg1">
                    <a:lumMod val="50000"/>
                  </a:schemeClr>
                </a:solidFill>
              </a:defRPr>
            </a:lvl1pPr>
          </a:lstStyle>
          <a:p>
            <a:pPr>
              <a:defRPr/>
            </a:pPr>
            <a:fld id="{1586C6F0-B0A0-4B91-8218-B729A6939E11}"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4683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0" y="1123950"/>
            <a:ext cx="2570163" cy="2514600"/>
          </a:xfrm>
        </p:spPr>
        <p:txBody>
          <a:bodyPr anchor="ctr"/>
          <a:lstStyle>
            <a:lvl1pPr marL="0" indent="0" algn="ctr">
              <a:buNone/>
              <a:defRPr sz="1800"/>
            </a:lvl1pPr>
          </a:lstStyle>
          <a:p>
            <a:endParaRPr lang="en-US"/>
          </a:p>
        </p:txBody>
      </p:sp>
      <p:sp>
        <p:nvSpPr>
          <p:cNvPr id="20" name="Picture Placeholder 3"/>
          <p:cNvSpPr>
            <a:spLocks noGrp="1"/>
          </p:cNvSpPr>
          <p:nvPr>
            <p:ph type="pic" sz="quarter" idx="14"/>
          </p:nvPr>
        </p:nvSpPr>
        <p:spPr>
          <a:xfrm>
            <a:off x="6324599" y="1123950"/>
            <a:ext cx="2570163" cy="2514600"/>
          </a:xfrm>
        </p:spPr>
        <p:txBody>
          <a:bodyPr anchor="ctr"/>
          <a:lstStyle>
            <a:lvl1pPr marL="0" indent="0" algn="ctr">
              <a:buNone/>
              <a:defRPr sz="1800"/>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defRPr/>
            </a:pPr>
            <a:fld id="{EEEBA01C-3340-4BBD-BB27-32A971F14128}" type="datetime1">
              <a:rPr lang="en-US" smtClean="0"/>
              <a:t>6/16/2022</a:t>
            </a:fld>
            <a:endParaRPr lang="en-US"/>
          </a:p>
        </p:txBody>
      </p:sp>
      <p:sp>
        <p:nvSpPr>
          <p:cNvPr id="7" name="Slide Number Placeholder 6"/>
          <p:cNvSpPr>
            <a:spLocks noGrp="1"/>
          </p:cNvSpPr>
          <p:nvPr>
            <p:ph type="sldNum" sz="quarter" idx="11"/>
          </p:nvPr>
        </p:nvSpPr>
        <p:spPr/>
        <p:txBody>
          <a:bodyPr/>
          <a:lstStyle/>
          <a:p>
            <a:pPr>
              <a:defRPr/>
            </a:pPr>
            <a:fld id="{1586C6F0-B0A0-4B91-8218-B729A6939E11}" type="slidenum">
              <a:rPr lang="en-US" smtClean="0"/>
              <a:pPr>
                <a:defRPr/>
              </a:pPr>
              <a:t>‹#›</a:t>
            </a:fld>
            <a:endParaRPr lang="en-US"/>
          </a:p>
        </p:txBody>
      </p:sp>
      <p:sp>
        <p:nvSpPr>
          <p:cNvPr id="19" name="Picture Placeholder 3"/>
          <p:cNvSpPr>
            <a:spLocks noGrp="1"/>
          </p:cNvSpPr>
          <p:nvPr>
            <p:ph type="pic" sz="quarter" idx="13"/>
          </p:nvPr>
        </p:nvSpPr>
        <p:spPr>
          <a:xfrm>
            <a:off x="3457575" y="1136650"/>
            <a:ext cx="2570163" cy="2514600"/>
          </a:xfrm>
        </p:spPr>
        <p:txBody>
          <a:bodyPr anchor="ctr"/>
          <a:lstStyle>
            <a:lvl1pPr marL="0" indent="0" algn="ctr">
              <a:buNone/>
              <a:defRPr sz="1800"/>
            </a:lvl1pPr>
          </a:lstStyle>
          <a:p>
            <a:endParaRPr lang="en-US"/>
          </a:p>
        </p:txBody>
      </p:sp>
    </p:spTree>
    <p:extLst>
      <p:ext uri="{BB962C8B-B14F-4D97-AF65-F5344CB8AC3E}">
        <p14:creationId xmlns:p14="http://schemas.microsoft.com/office/powerpoint/2010/main" val="39831758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solidFill>
                  <a:schemeClr val="bg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1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800"/>
            </a:lvl1pPr>
          </a:lstStyle>
          <a:p>
            <a:pPr>
              <a:defRPr/>
            </a:pPr>
            <a:fld id="{A6ACF282-6309-4819-82E5-51D92287B6CA}" type="datetime1">
              <a:rPr lang="en-US" smtClean="0">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sz="800"/>
            </a:lvl1pPr>
          </a:lstStyle>
          <a:p>
            <a:pPr>
              <a:defRPr/>
            </a:pPr>
            <a:fld id="{BDF4951A-473A-4955-9DE2-E7F57036C65D}"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71489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1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1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3DBD3BA-4F32-4061-A072-111A7B7AA081}" type="datetime1">
              <a:rPr lang="en-US" smtClean="0">
                <a:solidFill>
                  <a:prstClr val="white">
                    <a:lumMod val="50000"/>
                  </a:prstClr>
                </a:solidFill>
              </a:rPr>
              <a:pPr>
                <a:defRPr/>
              </a:pPr>
              <a:t>6/16/2022</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13771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1800" b="1">
                <a:solidFill>
                  <a:schemeClr val="bg1">
                    <a:lumMod val="50000"/>
                  </a:schemeClr>
                </a:solidFill>
              </a:defRPr>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500"/>
            </a:lvl1pPr>
            <a:lvl2pPr>
              <a:defRPr sz="21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300"/>
            </a:lvl1pPr>
            <a:lvl2pPr marL="408176" indent="0">
              <a:buNone/>
              <a:defRPr sz="1100"/>
            </a:lvl2pPr>
            <a:lvl3pPr marL="816351" indent="0">
              <a:buNone/>
              <a:defRPr sz="900"/>
            </a:lvl3pPr>
            <a:lvl4pPr marL="1224527" indent="0">
              <a:buNone/>
              <a:defRPr sz="800"/>
            </a:lvl4pPr>
            <a:lvl5pPr marL="1632703" indent="0">
              <a:buNone/>
              <a:defRPr sz="800"/>
            </a:lvl5pPr>
            <a:lvl6pPr marL="2040878" indent="0">
              <a:buNone/>
              <a:defRPr sz="800"/>
            </a:lvl6pPr>
            <a:lvl7pPr marL="2449054" indent="0">
              <a:buNone/>
              <a:defRPr sz="800"/>
            </a:lvl7pPr>
            <a:lvl8pPr marL="2857229" indent="0">
              <a:buNone/>
              <a:defRPr sz="800"/>
            </a:lvl8pPr>
            <a:lvl9pPr marL="3265405"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06CB43-F351-4F5A-A374-5195A38B3508}" type="datetime1">
              <a:rPr lang="en-US" smtClean="0">
                <a:solidFill>
                  <a:prstClr val="white">
                    <a:lumMod val="50000"/>
                  </a:prstClr>
                </a:solidFill>
              </a:rPr>
              <a:pPr>
                <a:defRPr/>
              </a:pPr>
              <a:t>6/16/2022</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801290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900"/>
            </a:lvl1pPr>
            <a:lvl2pPr marL="408176" indent="0">
              <a:buNone/>
              <a:defRPr sz="2500"/>
            </a:lvl2pPr>
            <a:lvl3pPr marL="816351" indent="0">
              <a:buNone/>
              <a:defRPr sz="2100"/>
            </a:lvl3pPr>
            <a:lvl4pPr marL="1224527" indent="0">
              <a:buNone/>
              <a:defRPr sz="1800"/>
            </a:lvl4pPr>
            <a:lvl5pPr marL="1632703" indent="0">
              <a:buNone/>
              <a:defRPr sz="1800"/>
            </a:lvl5pPr>
            <a:lvl6pPr marL="2040878" indent="0">
              <a:buNone/>
              <a:defRPr sz="1800"/>
            </a:lvl6pPr>
            <a:lvl7pPr marL="2449054" indent="0">
              <a:buNone/>
              <a:defRPr sz="1800"/>
            </a:lvl7pPr>
            <a:lvl8pPr marL="2857229" indent="0">
              <a:buNone/>
              <a:defRPr sz="1800"/>
            </a:lvl8pPr>
            <a:lvl9pPr marL="3265405" indent="0">
              <a:buNone/>
              <a:defRPr sz="18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300"/>
            </a:lvl1pPr>
            <a:lvl2pPr marL="408176" indent="0">
              <a:buNone/>
              <a:defRPr sz="1100"/>
            </a:lvl2pPr>
            <a:lvl3pPr marL="816351" indent="0">
              <a:buNone/>
              <a:defRPr sz="900"/>
            </a:lvl3pPr>
            <a:lvl4pPr marL="1224527" indent="0">
              <a:buNone/>
              <a:defRPr sz="800"/>
            </a:lvl4pPr>
            <a:lvl5pPr marL="1632703" indent="0">
              <a:buNone/>
              <a:defRPr sz="800"/>
            </a:lvl5pPr>
            <a:lvl6pPr marL="2040878" indent="0">
              <a:buNone/>
              <a:defRPr sz="800"/>
            </a:lvl6pPr>
            <a:lvl7pPr marL="2449054" indent="0">
              <a:buNone/>
              <a:defRPr sz="800"/>
            </a:lvl7pPr>
            <a:lvl8pPr marL="2857229" indent="0">
              <a:buNone/>
              <a:defRPr sz="800"/>
            </a:lvl8pPr>
            <a:lvl9pPr marL="326540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52B434-842E-4877-8EA2-DC794735D6D4}" type="datetime1">
              <a:rPr lang="en-US">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4213588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AA_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80BFF-598E-BD4B-9B33-C1C94A7BACEB}"/>
              </a:ext>
            </a:extLst>
          </p:cNvPr>
          <p:cNvSpPr/>
          <p:nvPr userDrawn="1"/>
        </p:nvSpPr>
        <p:spPr>
          <a:xfrm>
            <a:off x="0" y="0"/>
            <a:ext cx="9144000" cy="5143500"/>
          </a:xfrm>
          <a:prstGeom prst="rect">
            <a:avLst/>
          </a:prstGeom>
          <a:gradFill>
            <a:gsLst>
              <a:gs pos="0">
                <a:schemeClr val="bg2">
                  <a:alpha val="48000"/>
                </a:schemeClr>
              </a:gs>
              <a:gs pos="100000">
                <a:srgbClr val="1ECAD3">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F57040-2D84-4F4C-BBA2-1CFF93F3DD15}"/>
              </a:ext>
            </a:extLst>
          </p:cNvPr>
          <p:cNvSpPr/>
          <p:nvPr userDrawn="1"/>
        </p:nvSpPr>
        <p:spPr>
          <a:xfrm>
            <a:off x="0" y="1216425"/>
            <a:ext cx="5929132" cy="2571750"/>
          </a:xfrm>
          <a:prstGeom prst="rect">
            <a:avLst/>
          </a:prstGeom>
          <a:solidFill>
            <a:srgbClr val="007298">
              <a:alpha val="5973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10;&#10;Description automatically generated">
            <a:extLst>
              <a:ext uri="{FF2B5EF4-FFF2-40B4-BE49-F238E27FC236}">
                <a16:creationId xmlns:a16="http://schemas.microsoft.com/office/drawing/2014/main" id="{81870521-ABB2-A54F-AB06-7D9DCF73B9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994" y="3959482"/>
            <a:ext cx="994175" cy="992801"/>
          </a:xfrm>
          <a:prstGeom prst="rect">
            <a:avLst/>
          </a:prstGeom>
        </p:spPr>
      </p:pic>
      <p:sp>
        <p:nvSpPr>
          <p:cNvPr id="2" name="Title 1">
            <a:extLst>
              <a:ext uri="{FF2B5EF4-FFF2-40B4-BE49-F238E27FC236}">
                <a16:creationId xmlns:a16="http://schemas.microsoft.com/office/drawing/2014/main" id="{198C7357-F392-1D4C-BD3D-E27CE2E53657}"/>
              </a:ext>
            </a:extLst>
          </p:cNvPr>
          <p:cNvSpPr>
            <a:spLocks noGrp="1"/>
          </p:cNvSpPr>
          <p:nvPr>
            <p:ph type="title" hasCustomPrompt="1"/>
          </p:nvPr>
        </p:nvSpPr>
        <p:spPr>
          <a:xfrm>
            <a:off x="572947" y="1458568"/>
            <a:ext cx="4783238" cy="1609583"/>
          </a:xfrm>
        </p:spPr>
        <p:txBody>
          <a:bodyPr anchor="ctr">
            <a:normAutofit/>
          </a:bodyPr>
          <a:lstStyle>
            <a:lvl1pPr>
              <a:defRPr sz="4050" spc="-75" baseline="0">
                <a:solidFill>
                  <a:schemeClr val="bg1"/>
                </a:solidFill>
              </a:defRPr>
            </a:lvl1pPr>
          </a:lstStyle>
          <a:p>
            <a:r>
              <a:rPr lang="en-US"/>
              <a:t>Title Slide</a:t>
            </a:r>
          </a:p>
        </p:txBody>
      </p:sp>
      <p:sp>
        <p:nvSpPr>
          <p:cNvPr id="13" name="Date Placeholder 3">
            <a:extLst>
              <a:ext uri="{FF2B5EF4-FFF2-40B4-BE49-F238E27FC236}">
                <a16:creationId xmlns:a16="http://schemas.microsoft.com/office/drawing/2014/main" id="{46FFA563-1A17-EE4E-930A-862240FE2EB6}"/>
              </a:ext>
            </a:extLst>
          </p:cNvPr>
          <p:cNvSpPr>
            <a:spLocks noGrp="1"/>
          </p:cNvSpPr>
          <p:nvPr>
            <p:ph type="dt" sz="half" idx="10"/>
          </p:nvPr>
        </p:nvSpPr>
        <p:spPr>
          <a:xfrm>
            <a:off x="572947" y="3237167"/>
            <a:ext cx="4542956" cy="273844"/>
          </a:xfrm>
        </p:spPr>
        <p:txBody>
          <a:bodyPr/>
          <a:lstStyle>
            <a:lvl1pPr algn="l">
              <a:defRPr sz="1050"/>
            </a:lvl1pPr>
          </a:lstStyle>
          <a:p>
            <a:r>
              <a:rPr lang="en-US" sz="1050">
                <a:solidFill>
                  <a:schemeClr val="bg1"/>
                </a:solidFill>
                <a:latin typeface="Trebuchet MS" panose="020B0703020202090204" pitchFamily="34" charset="0"/>
              </a:rPr>
              <a:t>Date of Presentation</a:t>
            </a:r>
          </a:p>
        </p:txBody>
      </p:sp>
    </p:spTree>
    <p:extLst>
      <p:ext uri="{BB962C8B-B14F-4D97-AF65-F5344CB8AC3E}">
        <p14:creationId xmlns:p14="http://schemas.microsoft.com/office/powerpoint/2010/main" val="1073171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AA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F57040-2D84-4F4C-BBA2-1CFF93F3DD15}"/>
              </a:ext>
            </a:extLst>
          </p:cNvPr>
          <p:cNvSpPr/>
          <p:nvPr userDrawn="1"/>
        </p:nvSpPr>
        <p:spPr>
          <a:xfrm>
            <a:off x="5037513" y="0"/>
            <a:ext cx="4106487" cy="5143500"/>
          </a:xfrm>
          <a:prstGeom prst="rect">
            <a:avLst/>
          </a:prstGeom>
          <a:solidFill>
            <a:srgbClr val="00729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10;&#10;Description automatically generated">
            <a:extLst>
              <a:ext uri="{FF2B5EF4-FFF2-40B4-BE49-F238E27FC236}">
                <a16:creationId xmlns:a16="http://schemas.microsoft.com/office/drawing/2014/main" id="{81870521-ABB2-A54F-AB06-7D9DCF73B9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50163" y="4455177"/>
            <a:ext cx="622902" cy="622042"/>
          </a:xfrm>
          <a:prstGeom prst="rect">
            <a:avLst/>
          </a:prstGeom>
        </p:spPr>
      </p:pic>
      <p:sp>
        <p:nvSpPr>
          <p:cNvPr id="2" name="Title 1">
            <a:extLst>
              <a:ext uri="{FF2B5EF4-FFF2-40B4-BE49-F238E27FC236}">
                <a16:creationId xmlns:a16="http://schemas.microsoft.com/office/drawing/2014/main" id="{198C7357-F392-1D4C-BD3D-E27CE2E53657}"/>
              </a:ext>
            </a:extLst>
          </p:cNvPr>
          <p:cNvSpPr>
            <a:spLocks noGrp="1"/>
          </p:cNvSpPr>
          <p:nvPr>
            <p:ph type="title" hasCustomPrompt="1"/>
          </p:nvPr>
        </p:nvSpPr>
        <p:spPr>
          <a:xfrm>
            <a:off x="5432554" y="-3"/>
            <a:ext cx="3316406" cy="4455179"/>
          </a:xfrm>
        </p:spPr>
        <p:txBody>
          <a:bodyPr anchor="ctr">
            <a:normAutofit/>
          </a:bodyPr>
          <a:lstStyle>
            <a:lvl1pPr>
              <a:defRPr sz="4050" spc="-75" baseline="0">
                <a:solidFill>
                  <a:schemeClr val="bg1"/>
                </a:solidFill>
              </a:defRPr>
            </a:lvl1pPr>
          </a:lstStyle>
          <a:p>
            <a:r>
              <a:rPr lang="en-US"/>
              <a:t>Divider Slide</a:t>
            </a:r>
          </a:p>
        </p:txBody>
      </p:sp>
    </p:spTree>
    <p:extLst>
      <p:ext uri="{BB962C8B-B14F-4D97-AF65-F5344CB8AC3E}">
        <p14:creationId xmlns:p14="http://schemas.microsoft.com/office/powerpoint/2010/main" val="2101064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A_FullPage_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D33BAF-542E-8C42-977C-D32A20FAF982}"/>
              </a:ext>
            </a:extLst>
          </p:cNvPr>
          <p:cNvSpPr/>
          <p:nvPr userDrawn="1"/>
        </p:nvSpPr>
        <p:spPr>
          <a:xfrm>
            <a:off x="8379229" y="0"/>
            <a:ext cx="764771" cy="5143500"/>
          </a:xfrm>
          <a:prstGeom prst="rect">
            <a:avLst/>
          </a:prstGeom>
          <a:solidFill>
            <a:srgbClr val="1ECA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63D80-52EB-1847-8347-793A0CF159A5}"/>
              </a:ext>
            </a:extLst>
          </p:cNvPr>
          <p:cNvSpPr>
            <a:spLocks noGrp="1"/>
          </p:cNvSpPr>
          <p:nvPr>
            <p:ph type="title"/>
          </p:nvPr>
        </p:nvSpPr>
        <p:spPr>
          <a:xfrm>
            <a:off x="572947" y="273844"/>
            <a:ext cx="7469617" cy="767593"/>
          </a:xfrm>
          <a:prstGeom prst="rect">
            <a:avLst/>
          </a:prstGeom>
        </p:spPr>
        <p:txBody>
          <a:bodyPr/>
          <a:lstStyle>
            <a:lvl1pPr>
              <a:defRPr>
                <a:solidFill>
                  <a:srgbClr val="3D4543"/>
                </a:solidFill>
              </a:defRPr>
            </a:lvl1pPr>
          </a:lstStyle>
          <a:p>
            <a:r>
              <a:rPr lang="en-US"/>
              <a:t>Click to edit Master title style</a:t>
            </a:r>
          </a:p>
        </p:txBody>
      </p:sp>
      <p:sp>
        <p:nvSpPr>
          <p:cNvPr id="6" name="TextBox 5">
            <a:extLst>
              <a:ext uri="{FF2B5EF4-FFF2-40B4-BE49-F238E27FC236}">
                <a16:creationId xmlns:a16="http://schemas.microsoft.com/office/drawing/2014/main" id="{EE2D201F-0360-9944-A8E1-C7DE934D2F2A}"/>
              </a:ext>
            </a:extLst>
          </p:cNvPr>
          <p:cNvSpPr txBox="1"/>
          <p:nvPr userDrawn="1"/>
        </p:nvSpPr>
        <p:spPr>
          <a:xfrm>
            <a:off x="6307005" y="4850766"/>
            <a:ext cx="1988820" cy="230832"/>
          </a:xfrm>
          <a:prstGeom prst="rect">
            <a:avLst/>
          </a:prstGeom>
          <a:noFill/>
        </p:spPr>
        <p:txBody>
          <a:bodyPr wrap="square" rtlCol="0">
            <a:spAutoFit/>
          </a:bodyPr>
          <a:lstStyle/>
          <a:p>
            <a:pPr algn="r"/>
            <a:fld id="{3AA8CC91-F194-F74F-8EF0-E7913105EA8B}" type="slidenum">
              <a:rPr lang="en-US" sz="900" smtClean="0">
                <a:solidFill>
                  <a:srgbClr val="3D4543"/>
                </a:solidFill>
                <a:latin typeface="Trebuchet MS" panose="020B0703020202090204" pitchFamily="34" charset="0"/>
              </a:rPr>
              <a:pPr algn="r"/>
              <a:t>‹#›</a:t>
            </a:fld>
            <a:endParaRPr lang="en-US" sz="900">
              <a:solidFill>
                <a:srgbClr val="3D4543"/>
              </a:solidFill>
              <a:latin typeface="Trebuchet MS" panose="020B070302020209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54986397-816A-AE4E-866D-5D55FA6F6A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50163" y="4455177"/>
            <a:ext cx="622902" cy="622042"/>
          </a:xfrm>
          <a:prstGeom prst="rect">
            <a:avLst/>
          </a:prstGeom>
        </p:spPr>
      </p:pic>
      <p:sp>
        <p:nvSpPr>
          <p:cNvPr id="7" name="Content Placeholder 2">
            <a:extLst>
              <a:ext uri="{FF2B5EF4-FFF2-40B4-BE49-F238E27FC236}">
                <a16:creationId xmlns:a16="http://schemas.microsoft.com/office/drawing/2014/main" id="{B9D3D647-9E8F-7A48-9044-88EED523909E}"/>
              </a:ext>
            </a:extLst>
          </p:cNvPr>
          <p:cNvSpPr>
            <a:spLocks noGrp="1"/>
          </p:cNvSpPr>
          <p:nvPr>
            <p:ph sz="half" idx="1"/>
          </p:nvPr>
        </p:nvSpPr>
        <p:spPr>
          <a:xfrm>
            <a:off x="572947" y="1287851"/>
            <a:ext cx="7469616" cy="3437934"/>
          </a:xfrm>
        </p:spPr>
        <p:txBody>
          <a:bodyPr/>
          <a:lstStyle>
            <a:lvl2pPr marL="0">
              <a:spcBef>
                <a:spcPts val="1275"/>
              </a:spcBef>
              <a:defRPr/>
            </a:lvl2pPr>
            <a:lvl3pPr marL="514350">
              <a:spcBef>
                <a:spcPts val="825"/>
              </a:spcBef>
              <a:defRPr/>
            </a:lvl3pPr>
            <a:lvl4pPr marL="788670">
              <a:spcBef>
                <a:spcPts val="450"/>
              </a:spcBef>
              <a:defRPr/>
            </a:lvl4pPr>
            <a:lvl5pPr marL="788670">
              <a:spcBef>
                <a:spcPts val="45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4512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AA_TwoColumn_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D33BAF-542E-8C42-977C-D32A20FAF982}"/>
              </a:ext>
            </a:extLst>
          </p:cNvPr>
          <p:cNvSpPr/>
          <p:nvPr userDrawn="1"/>
        </p:nvSpPr>
        <p:spPr>
          <a:xfrm>
            <a:off x="8379229" y="0"/>
            <a:ext cx="764771" cy="5143500"/>
          </a:xfrm>
          <a:prstGeom prst="rect">
            <a:avLst/>
          </a:prstGeom>
          <a:solidFill>
            <a:srgbClr val="1ECA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63D80-52EB-1847-8347-793A0CF159A5}"/>
              </a:ext>
            </a:extLst>
          </p:cNvPr>
          <p:cNvSpPr>
            <a:spLocks noGrp="1"/>
          </p:cNvSpPr>
          <p:nvPr>
            <p:ph type="title"/>
          </p:nvPr>
        </p:nvSpPr>
        <p:spPr>
          <a:xfrm>
            <a:off x="572947" y="273844"/>
            <a:ext cx="7469617" cy="767593"/>
          </a:xfrm>
          <a:prstGeom prst="rect">
            <a:avLst/>
          </a:prstGeom>
        </p:spPr>
        <p:txBody>
          <a:bodyPr/>
          <a:lstStyle>
            <a:lvl1pPr>
              <a:defRPr>
                <a:solidFill>
                  <a:srgbClr val="3D4543"/>
                </a:solidFill>
              </a:defRPr>
            </a:lvl1pPr>
          </a:lstStyle>
          <a:p>
            <a:r>
              <a:rPr lang="en-US"/>
              <a:t>Click to edit Master title style</a:t>
            </a:r>
          </a:p>
        </p:txBody>
      </p:sp>
      <p:sp>
        <p:nvSpPr>
          <p:cNvPr id="6" name="TextBox 5">
            <a:extLst>
              <a:ext uri="{FF2B5EF4-FFF2-40B4-BE49-F238E27FC236}">
                <a16:creationId xmlns:a16="http://schemas.microsoft.com/office/drawing/2014/main" id="{EE2D201F-0360-9944-A8E1-C7DE934D2F2A}"/>
              </a:ext>
            </a:extLst>
          </p:cNvPr>
          <p:cNvSpPr txBox="1"/>
          <p:nvPr userDrawn="1"/>
        </p:nvSpPr>
        <p:spPr>
          <a:xfrm>
            <a:off x="6307005" y="4850766"/>
            <a:ext cx="1988820" cy="230832"/>
          </a:xfrm>
          <a:prstGeom prst="rect">
            <a:avLst/>
          </a:prstGeom>
          <a:noFill/>
        </p:spPr>
        <p:txBody>
          <a:bodyPr wrap="square" rtlCol="0">
            <a:spAutoFit/>
          </a:bodyPr>
          <a:lstStyle/>
          <a:p>
            <a:pPr algn="r"/>
            <a:fld id="{3AA8CC91-F194-F74F-8EF0-E7913105EA8B}" type="slidenum">
              <a:rPr lang="en-US" sz="900" smtClean="0">
                <a:solidFill>
                  <a:srgbClr val="3D4543"/>
                </a:solidFill>
                <a:latin typeface="Trebuchet MS" panose="020B0703020202090204" pitchFamily="34" charset="0"/>
              </a:rPr>
              <a:pPr algn="r"/>
              <a:t>‹#›</a:t>
            </a:fld>
            <a:endParaRPr lang="en-US" sz="900">
              <a:solidFill>
                <a:srgbClr val="3D4543"/>
              </a:solidFill>
              <a:latin typeface="Trebuchet MS" panose="020B070302020209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54986397-816A-AE4E-866D-5D55FA6F6A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50163" y="4455177"/>
            <a:ext cx="622902" cy="622042"/>
          </a:xfrm>
          <a:prstGeom prst="rect">
            <a:avLst/>
          </a:prstGeom>
        </p:spPr>
      </p:pic>
      <p:sp>
        <p:nvSpPr>
          <p:cNvPr id="7" name="Content Placeholder 2">
            <a:extLst>
              <a:ext uri="{FF2B5EF4-FFF2-40B4-BE49-F238E27FC236}">
                <a16:creationId xmlns:a16="http://schemas.microsoft.com/office/drawing/2014/main" id="{B9D3D647-9E8F-7A48-9044-88EED523909E}"/>
              </a:ext>
            </a:extLst>
          </p:cNvPr>
          <p:cNvSpPr>
            <a:spLocks noGrp="1"/>
          </p:cNvSpPr>
          <p:nvPr>
            <p:ph sz="half" idx="1"/>
          </p:nvPr>
        </p:nvSpPr>
        <p:spPr>
          <a:xfrm>
            <a:off x="572947" y="1287851"/>
            <a:ext cx="3621666" cy="3437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7D182D0C-0AAC-5446-9D69-99DA92CC85F2}"/>
              </a:ext>
            </a:extLst>
          </p:cNvPr>
          <p:cNvSpPr>
            <a:spLocks noGrp="1"/>
          </p:cNvSpPr>
          <p:nvPr>
            <p:ph sz="half" idx="2"/>
          </p:nvPr>
        </p:nvSpPr>
        <p:spPr>
          <a:xfrm>
            <a:off x="4420898" y="1287851"/>
            <a:ext cx="3621666" cy="3437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108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A_HalfPage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E615A-9986-C645-9B92-608B1D6E52FD}"/>
              </a:ext>
            </a:extLst>
          </p:cNvPr>
          <p:cNvSpPr/>
          <p:nvPr userDrawn="1"/>
        </p:nvSpPr>
        <p:spPr>
          <a:xfrm>
            <a:off x="1" y="0"/>
            <a:ext cx="504366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D33BAF-542E-8C42-977C-D32A20FAF982}"/>
              </a:ext>
            </a:extLst>
          </p:cNvPr>
          <p:cNvSpPr/>
          <p:nvPr userDrawn="1"/>
        </p:nvSpPr>
        <p:spPr>
          <a:xfrm>
            <a:off x="8379229" y="0"/>
            <a:ext cx="764771" cy="5143500"/>
          </a:xfrm>
          <a:prstGeom prst="rect">
            <a:avLst/>
          </a:prstGeom>
          <a:solidFill>
            <a:srgbClr val="1ECA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63D80-52EB-1847-8347-793A0CF159A5}"/>
              </a:ext>
            </a:extLst>
          </p:cNvPr>
          <p:cNvSpPr>
            <a:spLocks noGrp="1"/>
          </p:cNvSpPr>
          <p:nvPr>
            <p:ph type="title"/>
          </p:nvPr>
        </p:nvSpPr>
        <p:spPr>
          <a:xfrm>
            <a:off x="572947" y="273844"/>
            <a:ext cx="3772532" cy="767593"/>
          </a:xfrm>
          <a:prstGeom prst="rect">
            <a:avLst/>
          </a:prstGeom>
        </p:spPr>
        <p:txBody>
          <a:bodyPr/>
          <a:lstStyle>
            <a:lvl1pPr>
              <a:defRPr>
                <a:solidFill>
                  <a:srgbClr val="3D4543"/>
                </a:solidFill>
              </a:defRPr>
            </a:lvl1pPr>
          </a:lstStyle>
          <a:p>
            <a:r>
              <a:rPr lang="en-US"/>
              <a:t>Click to edit Master title style</a:t>
            </a:r>
          </a:p>
        </p:txBody>
      </p:sp>
      <p:pic>
        <p:nvPicPr>
          <p:cNvPr id="8" name="Picture 7" descr="A picture containing text&#10;&#10;Description automatically generated">
            <a:extLst>
              <a:ext uri="{FF2B5EF4-FFF2-40B4-BE49-F238E27FC236}">
                <a16:creationId xmlns:a16="http://schemas.microsoft.com/office/drawing/2014/main" id="{54986397-816A-AE4E-866D-5D55FA6F6A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50163" y="4455177"/>
            <a:ext cx="622902" cy="622042"/>
          </a:xfrm>
          <a:prstGeom prst="rect">
            <a:avLst/>
          </a:prstGeom>
        </p:spPr>
      </p:pic>
      <p:sp>
        <p:nvSpPr>
          <p:cNvPr id="10" name="Content Placeholder 2">
            <a:extLst>
              <a:ext uri="{FF2B5EF4-FFF2-40B4-BE49-F238E27FC236}">
                <a16:creationId xmlns:a16="http://schemas.microsoft.com/office/drawing/2014/main" id="{A40EE67C-B995-3948-BB28-36E41BA75C2A}"/>
              </a:ext>
            </a:extLst>
          </p:cNvPr>
          <p:cNvSpPr>
            <a:spLocks noGrp="1"/>
          </p:cNvSpPr>
          <p:nvPr>
            <p:ph idx="1"/>
          </p:nvPr>
        </p:nvSpPr>
        <p:spPr>
          <a:xfrm>
            <a:off x="572947" y="1352898"/>
            <a:ext cx="3772532" cy="3372888"/>
          </a:xfrm>
          <a:prstGeom prst="rect">
            <a:avLst/>
          </a:prstGeom>
        </p:spPr>
        <p:txBody>
          <a:bodyPr/>
          <a:lstStyle>
            <a:lvl1pPr marL="0" indent="0">
              <a:buNone/>
              <a:defRPr sz="1800" b="1">
                <a:solidFill>
                  <a:srgbClr val="007298"/>
                </a:solidFill>
              </a:defRPr>
            </a:lvl1pPr>
            <a:lvl2pPr>
              <a:buClr>
                <a:srgbClr val="007298"/>
              </a:buClr>
              <a:buSzPct val="90000"/>
              <a:defRPr/>
            </a:lvl2pPr>
            <a:lvl3pPr>
              <a:buClr>
                <a:srgbClr val="007298"/>
              </a:buClr>
              <a:buSzPct val="90000"/>
              <a:defRPr/>
            </a:lvl3pPr>
            <a:lvl4pPr>
              <a:buClr>
                <a:srgbClr val="007298"/>
              </a:buClr>
              <a:buSzPct val="90000"/>
              <a:defRPr/>
            </a:lvl4pPr>
            <a:lvl5pPr>
              <a:buClr>
                <a:srgbClr val="007298"/>
              </a:buCl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426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A_Blank_Full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D6EFEA-7EB4-1349-9378-5F108FDEF925}"/>
              </a:ext>
            </a:extLst>
          </p:cNvPr>
          <p:cNvSpPr/>
          <p:nvPr userDrawn="1"/>
        </p:nvSpPr>
        <p:spPr>
          <a:xfrm>
            <a:off x="8379229" y="0"/>
            <a:ext cx="764771" cy="5143500"/>
          </a:xfrm>
          <a:prstGeom prst="rect">
            <a:avLst/>
          </a:prstGeom>
          <a:solidFill>
            <a:srgbClr val="1ECA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D0055BD-E726-7648-A558-333D06611199}"/>
              </a:ext>
            </a:extLst>
          </p:cNvPr>
          <p:cNvSpPr>
            <a:spLocks noGrp="1"/>
          </p:cNvSpPr>
          <p:nvPr>
            <p:ph type="title"/>
          </p:nvPr>
        </p:nvSpPr>
        <p:spPr>
          <a:xfrm>
            <a:off x="572947" y="273844"/>
            <a:ext cx="7469617" cy="767593"/>
          </a:xfrm>
          <a:prstGeom prst="rect">
            <a:avLst/>
          </a:prstGeom>
        </p:spPr>
        <p:txBody>
          <a:bodyPr/>
          <a:lstStyle>
            <a:lvl1pPr>
              <a:defRPr>
                <a:solidFill>
                  <a:srgbClr val="3D4543"/>
                </a:solidFill>
              </a:defRPr>
            </a:lvl1pPr>
          </a:lstStyle>
          <a:p>
            <a:r>
              <a:rPr lang="en-US"/>
              <a:t>Click to edit Master title style</a:t>
            </a:r>
          </a:p>
        </p:txBody>
      </p:sp>
      <p:sp>
        <p:nvSpPr>
          <p:cNvPr id="8" name="TextBox 7">
            <a:extLst>
              <a:ext uri="{FF2B5EF4-FFF2-40B4-BE49-F238E27FC236}">
                <a16:creationId xmlns:a16="http://schemas.microsoft.com/office/drawing/2014/main" id="{E624BD9A-B440-AD46-9931-F251D61E8300}"/>
              </a:ext>
            </a:extLst>
          </p:cNvPr>
          <p:cNvSpPr txBox="1"/>
          <p:nvPr userDrawn="1"/>
        </p:nvSpPr>
        <p:spPr>
          <a:xfrm>
            <a:off x="6307005" y="4850766"/>
            <a:ext cx="1988820" cy="230832"/>
          </a:xfrm>
          <a:prstGeom prst="rect">
            <a:avLst/>
          </a:prstGeom>
          <a:noFill/>
        </p:spPr>
        <p:txBody>
          <a:bodyPr wrap="square" rtlCol="0">
            <a:spAutoFit/>
          </a:bodyPr>
          <a:lstStyle/>
          <a:p>
            <a:pPr algn="r"/>
            <a:fld id="{3AA8CC91-F194-F74F-8EF0-E7913105EA8B}" type="slidenum">
              <a:rPr lang="en-US" sz="900" smtClean="0">
                <a:solidFill>
                  <a:srgbClr val="3D4543"/>
                </a:solidFill>
                <a:latin typeface="Trebuchet MS" panose="020B0703020202090204" pitchFamily="34" charset="0"/>
              </a:rPr>
              <a:pPr algn="r"/>
              <a:t>‹#›</a:t>
            </a:fld>
            <a:endParaRPr lang="en-US" sz="900">
              <a:solidFill>
                <a:srgbClr val="3D4543"/>
              </a:solidFill>
              <a:latin typeface="Trebuchet MS" panose="020B070302020209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117E2F2B-5FE1-8D4F-B882-F7BCFF9875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50163" y="4455177"/>
            <a:ext cx="622902" cy="622042"/>
          </a:xfrm>
          <a:prstGeom prst="rect">
            <a:avLst/>
          </a:prstGeom>
        </p:spPr>
      </p:pic>
    </p:spTree>
    <p:extLst>
      <p:ext uri="{BB962C8B-B14F-4D97-AF65-F5344CB8AC3E}">
        <p14:creationId xmlns:p14="http://schemas.microsoft.com/office/powerpoint/2010/main" val="191409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80AB88B-2F3A-41BD-8691-B8292129697F}" type="datetime1">
              <a:rPr lang="en-US" smtClean="0"/>
              <a:t>6/16/2022</a:t>
            </a:fld>
            <a:endParaRPr lang="en-US"/>
          </a:p>
        </p:txBody>
      </p:sp>
      <p:sp>
        <p:nvSpPr>
          <p:cNvPr id="6" name="Slide Number Placeholder 5"/>
          <p:cNvSpPr>
            <a:spLocks noGrp="1"/>
          </p:cNvSpPr>
          <p:nvPr>
            <p:ph type="sldNum" sz="quarter" idx="11"/>
          </p:nvPr>
        </p:nvSpPr>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2302014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A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6CFBC0-4CDA-5443-A1D6-4CCF2ED800CB}"/>
              </a:ext>
            </a:extLst>
          </p:cNvPr>
          <p:cNvSpPr/>
          <p:nvPr userDrawn="1"/>
        </p:nvSpPr>
        <p:spPr>
          <a:xfrm>
            <a:off x="0" y="0"/>
            <a:ext cx="9144000" cy="5143500"/>
          </a:xfrm>
          <a:prstGeom prst="rect">
            <a:avLst/>
          </a:prstGeom>
          <a:solidFill>
            <a:srgbClr val="00729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5EB55B-4B22-A74A-9A21-53C2D9EE112B}"/>
              </a:ext>
            </a:extLst>
          </p:cNvPr>
          <p:cNvSpPr>
            <a:spLocks noGrp="1"/>
          </p:cNvSpPr>
          <p:nvPr>
            <p:ph type="title" hasCustomPrompt="1"/>
          </p:nvPr>
        </p:nvSpPr>
        <p:spPr>
          <a:xfrm>
            <a:off x="572947" y="-3"/>
            <a:ext cx="8108066" cy="4455179"/>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lang="en-US" sz="3000" b="0" i="0" smtClean="0">
                <a:effectLst/>
                <a:latin typeface="Trebuchet MS" panose="020B0703020202090204" pitchFamily="34"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tristique</a:t>
            </a:r>
            <a:r>
              <a:rPr lang="en-US"/>
              <a:t> pharetra </a:t>
            </a:r>
            <a:r>
              <a:rPr lang="en-US" err="1"/>
              <a:t>nunc</a:t>
            </a:r>
            <a:r>
              <a:rPr lang="en-US"/>
              <a:t>, </a:t>
            </a:r>
            <a:r>
              <a:rPr lang="en-US" err="1"/>
              <a:t>quis</a:t>
            </a:r>
            <a:r>
              <a:rPr lang="en-US"/>
              <a:t> </a:t>
            </a:r>
            <a:r>
              <a:rPr lang="en-US" err="1"/>
              <a:t>varius</a:t>
            </a:r>
            <a:r>
              <a:rPr lang="en-US"/>
              <a:t> </a:t>
            </a:r>
            <a:r>
              <a:rPr lang="en-US" err="1"/>
              <a:t>erat</a:t>
            </a:r>
            <a:r>
              <a:rPr lang="en-US"/>
              <a:t> </a:t>
            </a:r>
            <a:r>
              <a:rPr lang="en-US" err="1"/>
              <a:t>suscipit</a:t>
            </a:r>
            <a:r>
              <a:rPr lang="en-US"/>
              <a:t> sit </a:t>
            </a:r>
            <a:r>
              <a:rPr lang="en-US" err="1"/>
              <a:t>amet</a:t>
            </a:r>
            <a:r>
              <a:rPr lang="en-US"/>
              <a:t>. Proin </a:t>
            </a:r>
            <a:r>
              <a:rPr lang="en-US" err="1"/>
              <a:t>porttitor</a:t>
            </a:r>
            <a:r>
              <a:rPr lang="en-US"/>
              <a:t> </a:t>
            </a:r>
            <a:r>
              <a:rPr lang="en-US" err="1"/>
              <a:t>arcu</a:t>
            </a:r>
            <a:r>
              <a:rPr lang="en-US"/>
              <a:t> sed lorem </a:t>
            </a:r>
            <a:r>
              <a:rPr lang="en-US" err="1"/>
              <a:t>placerat</a:t>
            </a:r>
            <a:r>
              <a:rPr lang="en-US"/>
              <a:t>.”</a:t>
            </a:r>
          </a:p>
        </p:txBody>
      </p:sp>
      <p:pic>
        <p:nvPicPr>
          <p:cNvPr id="9" name="Picture 8" descr="A picture containing text&#10;&#10;Description automatically generated">
            <a:extLst>
              <a:ext uri="{FF2B5EF4-FFF2-40B4-BE49-F238E27FC236}">
                <a16:creationId xmlns:a16="http://schemas.microsoft.com/office/drawing/2014/main" id="{117E2F2B-5FE1-8D4F-B882-F7BCFF9875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50163" y="4455177"/>
            <a:ext cx="622902" cy="622042"/>
          </a:xfrm>
          <a:prstGeom prst="rect">
            <a:avLst/>
          </a:prstGeom>
        </p:spPr>
      </p:pic>
    </p:spTree>
    <p:extLst>
      <p:ext uri="{BB962C8B-B14F-4D97-AF65-F5344CB8AC3E}">
        <p14:creationId xmlns:p14="http://schemas.microsoft.com/office/powerpoint/2010/main" val="3900541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A_Thank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80BFF-598E-BD4B-9B33-C1C94A7BACEB}"/>
              </a:ext>
            </a:extLst>
          </p:cNvPr>
          <p:cNvSpPr/>
          <p:nvPr userDrawn="1"/>
        </p:nvSpPr>
        <p:spPr>
          <a:xfrm>
            <a:off x="0" y="0"/>
            <a:ext cx="9144000" cy="5143500"/>
          </a:xfrm>
          <a:prstGeom prst="rect">
            <a:avLst/>
          </a:prstGeom>
          <a:gradFill>
            <a:gsLst>
              <a:gs pos="0">
                <a:schemeClr val="tx1">
                  <a:lumMod val="50000"/>
                  <a:alpha val="48000"/>
                </a:schemeClr>
              </a:gs>
              <a:gs pos="100000">
                <a:schemeClr val="tx1">
                  <a:lumMod val="50000"/>
                  <a:alpha val="4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D80C55-0909-FC46-A646-1D9C994769C3}"/>
              </a:ext>
            </a:extLst>
          </p:cNvPr>
          <p:cNvSpPr/>
          <p:nvPr userDrawn="1"/>
        </p:nvSpPr>
        <p:spPr>
          <a:xfrm>
            <a:off x="0" y="0"/>
            <a:ext cx="9144000" cy="5143500"/>
          </a:xfrm>
          <a:prstGeom prst="rect">
            <a:avLst/>
          </a:prstGeom>
          <a:gradFill>
            <a:gsLst>
              <a:gs pos="0">
                <a:schemeClr val="bg2">
                  <a:alpha val="85000"/>
                </a:schemeClr>
              </a:gs>
              <a:gs pos="100000">
                <a:srgbClr val="1ECAD3">
                  <a:alpha val="2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10;&#10;Description automatically generated">
            <a:extLst>
              <a:ext uri="{FF2B5EF4-FFF2-40B4-BE49-F238E27FC236}">
                <a16:creationId xmlns:a16="http://schemas.microsoft.com/office/drawing/2014/main" id="{81870521-ABB2-A54F-AB06-7D9DCF73B9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994" y="3959482"/>
            <a:ext cx="994175" cy="992801"/>
          </a:xfrm>
          <a:prstGeom prst="rect">
            <a:avLst/>
          </a:prstGeom>
        </p:spPr>
      </p:pic>
      <p:sp>
        <p:nvSpPr>
          <p:cNvPr id="2" name="Title 1">
            <a:extLst>
              <a:ext uri="{FF2B5EF4-FFF2-40B4-BE49-F238E27FC236}">
                <a16:creationId xmlns:a16="http://schemas.microsoft.com/office/drawing/2014/main" id="{198C7357-F392-1D4C-BD3D-E27CE2E53657}"/>
              </a:ext>
            </a:extLst>
          </p:cNvPr>
          <p:cNvSpPr>
            <a:spLocks noGrp="1"/>
          </p:cNvSpPr>
          <p:nvPr>
            <p:ph type="title" hasCustomPrompt="1"/>
          </p:nvPr>
        </p:nvSpPr>
        <p:spPr>
          <a:xfrm>
            <a:off x="572947" y="1766959"/>
            <a:ext cx="4783238" cy="1609583"/>
          </a:xfrm>
        </p:spPr>
        <p:txBody>
          <a:bodyPr anchor="ctr">
            <a:normAutofit/>
          </a:bodyPr>
          <a:lstStyle>
            <a:lvl1pPr>
              <a:defRPr sz="4050" spc="-75" baseline="0">
                <a:solidFill>
                  <a:schemeClr val="bg1"/>
                </a:solidFill>
              </a:defRPr>
            </a:lvl1pPr>
          </a:lstStyle>
          <a:p>
            <a:r>
              <a:rPr lang="en-US"/>
              <a:t>Thank You</a:t>
            </a:r>
          </a:p>
        </p:txBody>
      </p:sp>
    </p:spTree>
    <p:extLst>
      <p:ext uri="{BB962C8B-B14F-4D97-AF65-F5344CB8AC3E}">
        <p14:creationId xmlns:p14="http://schemas.microsoft.com/office/powerpoint/2010/main" val="2383575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Content 5">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E26E09-67B0-8E4A-8033-74C56F45A11C}"/>
              </a:ext>
            </a:extLst>
          </p:cNvPr>
          <p:cNvPicPr>
            <a:picLocks noChangeAspect="1"/>
          </p:cNvPicPr>
          <p:nvPr userDrawn="1"/>
        </p:nvPicPr>
        <p:blipFill rotWithShape="1">
          <a:blip r:embed="rId2"/>
          <a:srcRect b="81884"/>
          <a:stretch/>
        </p:blipFill>
        <p:spPr>
          <a:xfrm>
            <a:off x="0" y="4390075"/>
            <a:ext cx="9144000" cy="760928"/>
          </a:xfrm>
          <a:prstGeom prst="rect">
            <a:avLst/>
          </a:prstGeom>
        </p:spPr>
      </p:pic>
      <p:sp>
        <p:nvSpPr>
          <p:cNvPr id="2" name="Title 1">
            <a:extLst>
              <a:ext uri="{FF2B5EF4-FFF2-40B4-BE49-F238E27FC236}">
                <a16:creationId xmlns:a16="http://schemas.microsoft.com/office/drawing/2014/main" id="{24C74C51-B92D-8444-B771-A28C96529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AF9F1-A071-FF4E-8129-B62234376E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03D807B-73B4-1B49-9F13-3B6CEECAC778}"/>
              </a:ext>
            </a:extLst>
          </p:cNvPr>
          <p:cNvSpPr/>
          <p:nvPr userDrawn="1"/>
        </p:nvSpPr>
        <p:spPr>
          <a:xfrm>
            <a:off x="524590" y="383221"/>
            <a:ext cx="34289" cy="522377"/>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CBE3E7-64DF-7F49-9F91-8B346D6C46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1635"/>
          <a:stretch/>
        </p:blipFill>
        <p:spPr>
          <a:xfrm>
            <a:off x="288758" y="4516288"/>
            <a:ext cx="976710" cy="361156"/>
          </a:xfrm>
          <a:prstGeom prst="rect">
            <a:avLst/>
          </a:prstGeom>
        </p:spPr>
      </p:pic>
      <p:sp>
        <p:nvSpPr>
          <p:cNvPr id="9" name="TextBox 8">
            <a:extLst>
              <a:ext uri="{FF2B5EF4-FFF2-40B4-BE49-F238E27FC236}">
                <a16:creationId xmlns:a16="http://schemas.microsoft.com/office/drawing/2014/main" id="{717DB77B-BAF1-CD4D-B261-7D127DA4B1A5}"/>
              </a:ext>
            </a:extLst>
          </p:cNvPr>
          <p:cNvSpPr txBox="1"/>
          <p:nvPr userDrawn="1"/>
        </p:nvSpPr>
        <p:spPr>
          <a:xfrm>
            <a:off x="6881014" y="4763831"/>
            <a:ext cx="1988820" cy="230832"/>
          </a:xfrm>
          <a:prstGeom prst="rect">
            <a:avLst/>
          </a:prstGeom>
          <a:noFill/>
        </p:spPr>
        <p:txBody>
          <a:bodyPr wrap="square" rtlCol="0">
            <a:spAutoFit/>
          </a:bodyPr>
          <a:lstStyle/>
          <a:p>
            <a:pPr algn="r"/>
            <a:fld id="{3AA8CC91-F194-F74F-8EF0-E7913105EA8B}" type="slidenum">
              <a:rPr lang="en-US" sz="900" smtClean="0">
                <a:solidFill>
                  <a:schemeClr val="bg1"/>
                </a:solidFill>
                <a:latin typeface="Trebuchet MS" panose="020B0703020202090204" pitchFamily="34" charset="0"/>
              </a:rPr>
              <a:pPr algn="r"/>
              <a:t>‹#›</a:t>
            </a:fld>
            <a:endParaRPr lang="en-US" sz="900">
              <a:solidFill>
                <a:schemeClr val="bg1"/>
              </a:solidFill>
              <a:latin typeface="Trebuchet MS" panose="020B0703020202090204" pitchFamily="34" charset="0"/>
            </a:endParaRPr>
          </a:p>
        </p:txBody>
      </p:sp>
    </p:spTree>
    <p:extLst>
      <p:ext uri="{BB962C8B-B14F-4D97-AF65-F5344CB8AC3E}">
        <p14:creationId xmlns:p14="http://schemas.microsoft.com/office/powerpoint/2010/main" val="250817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pic>
        <p:nvPicPr>
          <p:cNvPr id="6" name="Picture 5" descr="A picture containing table&#10;&#10;Description automatically generated">
            <a:extLst>
              <a:ext uri="{FF2B5EF4-FFF2-40B4-BE49-F238E27FC236}">
                <a16:creationId xmlns:a16="http://schemas.microsoft.com/office/drawing/2014/main" id="{1E15DFC3-3F3D-4440-B205-4BF801039A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C592A1A-BB1C-574C-BB2D-384BE1B48B76}"/>
              </a:ext>
            </a:extLst>
          </p:cNvPr>
          <p:cNvSpPr>
            <a:spLocks noGrp="1"/>
          </p:cNvSpPr>
          <p:nvPr>
            <p:ph type="title"/>
          </p:nvPr>
        </p:nvSpPr>
        <p:spPr>
          <a:xfrm>
            <a:off x="629841" y="273844"/>
            <a:ext cx="7886700" cy="76759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3B96C7-3FDF-9944-AF3B-FA021F9F5F4A}"/>
              </a:ext>
            </a:extLst>
          </p:cNvPr>
          <p:cNvSpPr>
            <a:spLocks noGrp="1"/>
          </p:cNvSpPr>
          <p:nvPr>
            <p:ph type="body" idx="1" hasCustomPrompt="1"/>
          </p:nvPr>
        </p:nvSpPr>
        <p:spPr>
          <a:xfrm>
            <a:off x="629841" y="1286453"/>
            <a:ext cx="7886700" cy="438150"/>
          </a:xfrm>
        </p:spPr>
        <p:txBody>
          <a:bodyPr anchor="ctr"/>
          <a:lstStyle>
            <a:lvl1pPr marL="0" indent="0">
              <a:buNone/>
              <a:defRPr sz="1500" b="1" spc="75" baseline="0">
                <a:solidFill>
                  <a:srgbClr val="1ECAD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8327C-B3A7-1C45-B648-3D85CF190AFB}"/>
              </a:ext>
            </a:extLst>
          </p:cNvPr>
          <p:cNvSpPr>
            <a:spLocks noGrp="1"/>
          </p:cNvSpPr>
          <p:nvPr>
            <p:ph sz="half" idx="2"/>
          </p:nvPr>
        </p:nvSpPr>
        <p:spPr>
          <a:xfrm>
            <a:off x="629841" y="1764506"/>
            <a:ext cx="788670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C3C89FD7-B0F8-AC47-974F-EDCE341F5C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1635"/>
          <a:stretch/>
        </p:blipFill>
        <p:spPr>
          <a:xfrm>
            <a:off x="288758" y="4516288"/>
            <a:ext cx="976710" cy="361156"/>
          </a:xfrm>
          <a:prstGeom prst="rect">
            <a:avLst/>
          </a:prstGeom>
        </p:spPr>
      </p:pic>
      <p:sp>
        <p:nvSpPr>
          <p:cNvPr id="12" name="Rectangle 11">
            <a:extLst>
              <a:ext uri="{FF2B5EF4-FFF2-40B4-BE49-F238E27FC236}">
                <a16:creationId xmlns:a16="http://schemas.microsoft.com/office/drawing/2014/main" id="{C934C820-A1C6-8F4D-B630-9ACB92DEFCF0}"/>
              </a:ext>
            </a:extLst>
          </p:cNvPr>
          <p:cNvSpPr/>
          <p:nvPr userDrawn="1"/>
        </p:nvSpPr>
        <p:spPr>
          <a:xfrm>
            <a:off x="524590" y="383221"/>
            <a:ext cx="34289" cy="522377"/>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53072E-1A32-3943-8CB4-D03916A2FC42}"/>
              </a:ext>
            </a:extLst>
          </p:cNvPr>
          <p:cNvSpPr txBox="1"/>
          <p:nvPr userDrawn="1"/>
        </p:nvSpPr>
        <p:spPr>
          <a:xfrm>
            <a:off x="6881014" y="4763831"/>
            <a:ext cx="1988820" cy="230832"/>
          </a:xfrm>
          <a:prstGeom prst="rect">
            <a:avLst/>
          </a:prstGeom>
          <a:noFill/>
        </p:spPr>
        <p:txBody>
          <a:bodyPr wrap="square" rtlCol="0">
            <a:spAutoFit/>
          </a:bodyPr>
          <a:lstStyle/>
          <a:p>
            <a:pPr algn="r"/>
            <a:fld id="{3AA8CC91-F194-F74F-8EF0-E7913105EA8B}" type="slidenum">
              <a:rPr lang="en-US" sz="900" smtClean="0">
                <a:solidFill>
                  <a:schemeClr val="bg1"/>
                </a:solidFill>
                <a:latin typeface="Trebuchet MS" panose="020B0703020202090204" pitchFamily="34" charset="0"/>
              </a:rPr>
              <a:pPr algn="r"/>
              <a:t>‹#›</a:t>
            </a:fld>
            <a:endParaRPr lang="en-US" sz="900">
              <a:solidFill>
                <a:schemeClr val="bg1"/>
              </a:solidFill>
              <a:latin typeface="Trebuchet MS" panose="020B0703020202090204" pitchFamily="34" charset="0"/>
            </a:endParaRPr>
          </a:p>
        </p:txBody>
      </p:sp>
    </p:spTree>
    <p:extLst>
      <p:ext uri="{BB962C8B-B14F-4D97-AF65-F5344CB8AC3E}">
        <p14:creationId xmlns:p14="http://schemas.microsoft.com/office/powerpoint/2010/main" val="3728777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defRPr/>
            </a:pPr>
            <a:fld id="{6485D84D-6CDE-4604-A408-0B80D5374669}" type="datetime1">
              <a:rPr lang="en-US" smtClean="0"/>
              <a:t>6/16/2022</a:t>
            </a:fld>
            <a:endParaRPr lang="en-US"/>
          </a:p>
        </p:txBody>
      </p:sp>
      <p:sp>
        <p:nvSpPr>
          <p:cNvPr id="7" name="Slide Number Placeholder 6"/>
          <p:cNvSpPr>
            <a:spLocks noGrp="1"/>
          </p:cNvSpPr>
          <p:nvPr>
            <p:ph type="sldNum" sz="quarter" idx="11"/>
          </p:nvPr>
        </p:nvSpPr>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3819726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on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11C263-B7E2-7448-AB30-3A9A4155209C}"/>
              </a:ext>
            </a:extLst>
          </p:cNvPr>
          <p:cNvSpPr/>
          <p:nvPr userDrawn="1"/>
        </p:nvSpPr>
        <p:spPr>
          <a:xfrm>
            <a:off x="1" y="0"/>
            <a:ext cx="9143999" cy="5143500"/>
          </a:xfrm>
          <a:prstGeom prst="rect">
            <a:avLst/>
          </a:prstGeom>
          <a:solidFill>
            <a:srgbClr val="1C2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Icon&#10;&#10;Description automatically generated with low confidence">
            <a:extLst>
              <a:ext uri="{FF2B5EF4-FFF2-40B4-BE49-F238E27FC236}">
                <a16:creationId xmlns:a16="http://schemas.microsoft.com/office/drawing/2014/main" id="{B7D412F5-AC5C-AD47-9AE5-8AEF09F76E37}"/>
              </a:ext>
            </a:extLst>
          </p:cNvPr>
          <p:cNvPicPr>
            <a:picLocks noChangeAspect="1"/>
          </p:cNvPicPr>
          <p:nvPr userDrawn="1"/>
        </p:nvPicPr>
        <p:blipFill>
          <a:blip r:embed="rId2"/>
          <a:stretch>
            <a:fillRect/>
          </a:stretch>
        </p:blipFill>
        <p:spPr>
          <a:xfrm>
            <a:off x="7250907" y="0"/>
            <a:ext cx="1893094" cy="5143500"/>
          </a:xfrm>
          <a:prstGeom prst="rect">
            <a:avLst/>
          </a:prstGeom>
        </p:spPr>
      </p:pic>
      <p:sp>
        <p:nvSpPr>
          <p:cNvPr id="2" name="Title 1">
            <a:extLst>
              <a:ext uri="{FF2B5EF4-FFF2-40B4-BE49-F238E27FC236}">
                <a16:creationId xmlns:a16="http://schemas.microsoft.com/office/drawing/2014/main" id="{C4576493-C7E3-DF4F-A34A-A66644C84A46}"/>
              </a:ext>
            </a:extLst>
          </p:cNvPr>
          <p:cNvSpPr>
            <a:spLocks noGrp="1"/>
          </p:cNvSpPr>
          <p:nvPr>
            <p:ph type="ctrTitle"/>
          </p:nvPr>
        </p:nvSpPr>
        <p:spPr>
          <a:xfrm>
            <a:off x="1390135" y="1400587"/>
            <a:ext cx="6610865" cy="1231885"/>
          </a:xfrm>
        </p:spPr>
        <p:txBody>
          <a:bodyPr anchor="b">
            <a:normAutofit/>
          </a:bodyPr>
          <a:lstStyle>
            <a:lvl1pPr algn="l">
              <a:lnSpc>
                <a:spcPct val="80000"/>
              </a:lnSpc>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96D8198-D77D-5A4C-AEB5-3B4C8B2C4BC8}"/>
              </a:ext>
            </a:extLst>
          </p:cNvPr>
          <p:cNvSpPr>
            <a:spLocks noGrp="1"/>
          </p:cNvSpPr>
          <p:nvPr>
            <p:ph type="subTitle" idx="1"/>
          </p:nvPr>
        </p:nvSpPr>
        <p:spPr>
          <a:xfrm>
            <a:off x="1390135" y="2701529"/>
            <a:ext cx="6610865" cy="845713"/>
          </a:xfrm>
        </p:spPr>
        <p:txBody>
          <a:bodyPr/>
          <a:lstStyle>
            <a:lvl1pPr marL="0" indent="0" algn="l">
              <a:lnSpc>
                <a:spcPct val="90000"/>
              </a:lnSpc>
              <a:spcBef>
                <a:spcPts val="0"/>
              </a:spcBef>
              <a:buNone/>
              <a:defRPr sz="18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38BB0ADD-B26A-914F-9297-16BDE347057C}"/>
              </a:ext>
            </a:extLst>
          </p:cNvPr>
          <p:cNvSpPr>
            <a:spLocks noGrp="1"/>
          </p:cNvSpPr>
          <p:nvPr>
            <p:ph type="dt" sz="half" idx="10"/>
          </p:nvPr>
        </p:nvSpPr>
        <p:spPr>
          <a:xfrm>
            <a:off x="5600700" y="4212497"/>
            <a:ext cx="2400300" cy="273844"/>
          </a:xfrm>
        </p:spPr>
        <p:txBody>
          <a:bodyPr/>
          <a:lstStyle>
            <a:lvl1pPr>
              <a:lnSpc>
                <a:spcPct val="80000"/>
              </a:lnSpc>
              <a:defRPr sz="1350">
                <a:solidFill>
                  <a:schemeClr val="accent5">
                    <a:lumMod val="60000"/>
                    <a:lumOff val="40000"/>
                  </a:schemeClr>
                </a:solidFill>
              </a:defRPr>
            </a:lvl1pPr>
          </a:lstStyle>
          <a:p>
            <a:fld id="{0A45B22A-F58D-E24D-AB7F-5BCBDC2125FF}" type="datetime4">
              <a:rPr lang="en-US" smtClean="0"/>
              <a:pPr/>
              <a:t>June 16, 2022</a:t>
            </a:fld>
            <a:endParaRPr lang="en-US" dirty="0"/>
          </a:p>
        </p:txBody>
      </p:sp>
      <p:pic>
        <p:nvPicPr>
          <p:cNvPr id="6" name="Picture 5" descr="Graphical user interface&#10;&#10;Description automatically generated">
            <a:extLst>
              <a:ext uri="{FF2B5EF4-FFF2-40B4-BE49-F238E27FC236}">
                <a16:creationId xmlns:a16="http://schemas.microsoft.com/office/drawing/2014/main" id="{C275B008-8448-4C49-8FB3-516BEC31A95A}"/>
              </a:ext>
            </a:extLst>
          </p:cNvPr>
          <p:cNvPicPr>
            <a:picLocks noChangeAspect="1"/>
          </p:cNvPicPr>
          <p:nvPr userDrawn="1"/>
        </p:nvPicPr>
        <p:blipFill>
          <a:blip r:embed="rId3"/>
          <a:stretch>
            <a:fillRect/>
          </a:stretch>
        </p:blipFill>
        <p:spPr>
          <a:xfrm>
            <a:off x="347293" y="258993"/>
            <a:ext cx="3792221" cy="1213511"/>
          </a:xfrm>
          <a:prstGeom prst="rect">
            <a:avLst/>
          </a:prstGeom>
        </p:spPr>
      </p:pic>
      <p:pic>
        <p:nvPicPr>
          <p:cNvPr id="10" name="Picture 9">
            <a:extLst>
              <a:ext uri="{FF2B5EF4-FFF2-40B4-BE49-F238E27FC236}">
                <a16:creationId xmlns:a16="http://schemas.microsoft.com/office/drawing/2014/main" id="{C61CEF15-1303-D747-8454-F692BF844B41}"/>
              </a:ext>
            </a:extLst>
          </p:cNvPr>
          <p:cNvPicPr>
            <a:picLocks noChangeAspect="1"/>
          </p:cNvPicPr>
          <p:nvPr userDrawn="1"/>
        </p:nvPicPr>
        <p:blipFill>
          <a:blip r:embed="rId4"/>
          <a:srcRect/>
          <a:stretch/>
        </p:blipFill>
        <p:spPr>
          <a:xfrm>
            <a:off x="491221" y="3906383"/>
            <a:ext cx="2537163" cy="869884"/>
          </a:xfrm>
          <a:prstGeom prst="rect">
            <a:avLst/>
          </a:prstGeom>
        </p:spPr>
      </p:pic>
    </p:spTree>
    <p:extLst>
      <p:ext uri="{BB962C8B-B14F-4D97-AF65-F5344CB8AC3E}">
        <p14:creationId xmlns:p14="http://schemas.microsoft.com/office/powerpoint/2010/main" val="1310542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on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FF31BE-A5A4-EB49-9D2D-C62C582F3AAD}"/>
              </a:ext>
            </a:extLst>
          </p:cNvPr>
          <p:cNvSpPr/>
          <p:nvPr userDrawn="1"/>
        </p:nvSpPr>
        <p:spPr>
          <a:xfrm>
            <a:off x="1" y="0"/>
            <a:ext cx="7482689"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C4576493-C7E3-DF4F-A34A-A66644C84A46}"/>
              </a:ext>
            </a:extLst>
          </p:cNvPr>
          <p:cNvSpPr>
            <a:spLocks noGrp="1"/>
          </p:cNvSpPr>
          <p:nvPr>
            <p:ph type="ctrTitle"/>
          </p:nvPr>
        </p:nvSpPr>
        <p:spPr>
          <a:xfrm>
            <a:off x="1390135" y="1400587"/>
            <a:ext cx="6610865" cy="1231885"/>
          </a:xfrm>
        </p:spPr>
        <p:txBody>
          <a:bodyPr anchor="b">
            <a:normAutofit/>
          </a:bodyPr>
          <a:lstStyle>
            <a:lvl1pPr algn="l">
              <a:lnSpc>
                <a:spcPct val="80000"/>
              </a:lnSpc>
              <a:defRPr sz="3600">
                <a:solidFill>
                  <a:srgbClr val="1C2C58"/>
                </a:solidFill>
              </a:defRPr>
            </a:lvl1pPr>
          </a:lstStyle>
          <a:p>
            <a:r>
              <a:rPr lang="en-US" dirty="0"/>
              <a:t>Click to edit Master title style</a:t>
            </a:r>
          </a:p>
        </p:txBody>
      </p:sp>
      <p:sp>
        <p:nvSpPr>
          <p:cNvPr id="3" name="Subtitle 2">
            <a:extLst>
              <a:ext uri="{FF2B5EF4-FFF2-40B4-BE49-F238E27FC236}">
                <a16:creationId xmlns:a16="http://schemas.microsoft.com/office/drawing/2014/main" id="{996D8198-D77D-5A4C-AEB5-3B4C8B2C4BC8}"/>
              </a:ext>
            </a:extLst>
          </p:cNvPr>
          <p:cNvSpPr>
            <a:spLocks noGrp="1"/>
          </p:cNvSpPr>
          <p:nvPr>
            <p:ph type="subTitle" idx="1"/>
          </p:nvPr>
        </p:nvSpPr>
        <p:spPr>
          <a:xfrm>
            <a:off x="1390135" y="2701529"/>
            <a:ext cx="6610865" cy="845713"/>
          </a:xfrm>
        </p:spPr>
        <p:txBody>
          <a:bodyPr/>
          <a:lstStyle>
            <a:lvl1pPr marL="0" indent="0" algn="l">
              <a:lnSpc>
                <a:spcPct val="90000"/>
              </a:lnSpc>
              <a:spcBef>
                <a:spcPts val="0"/>
              </a:spcBef>
              <a:buNone/>
              <a:defRPr sz="1800">
                <a:solidFill>
                  <a:schemeClr val="accent2">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38BB0ADD-B26A-914F-9297-16BDE347057C}"/>
              </a:ext>
            </a:extLst>
          </p:cNvPr>
          <p:cNvSpPr>
            <a:spLocks noGrp="1"/>
          </p:cNvSpPr>
          <p:nvPr>
            <p:ph type="dt" sz="half" idx="10"/>
          </p:nvPr>
        </p:nvSpPr>
        <p:spPr>
          <a:xfrm>
            <a:off x="5600700" y="4212497"/>
            <a:ext cx="2400300" cy="273844"/>
          </a:xfrm>
        </p:spPr>
        <p:txBody>
          <a:bodyPr/>
          <a:lstStyle>
            <a:lvl1pPr>
              <a:lnSpc>
                <a:spcPct val="80000"/>
              </a:lnSpc>
              <a:defRPr sz="1350">
                <a:solidFill>
                  <a:schemeClr val="accent5">
                    <a:lumMod val="75000"/>
                  </a:schemeClr>
                </a:solidFill>
              </a:defRPr>
            </a:lvl1pPr>
          </a:lstStyle>
          <a:p>
            <a:fld id="{3AE28AAE-82D8-E544-941E-527F0A4B29AF}" type="datetime4">
              <a:rPr lang="en-US" smtClean="0"/>
              <a:pPr/>
              <a:t>June 16, 2022</a:t>
            </a:fld>
            <a:endParaRPr lang="en-US" dirty="0"/>
          </a:p>
        </p:txBody>
      </p:sp>
      <p:pic>
        <p:nvPicPr>
          <p:cNvPr id="6" name="Picture 5">
            <a:extLst>
              <a:ext uri="{FF2B5EF4-FFF2-40B4-BE49-F238E27FC236}">
                <a16:creationId xmlns:a16="http://schemas.microsoft.com/office/drawing/2014/main" id="{C275B008-8448-4C49-8FB3-516BEC31A95A}"/>
              </a:ext>
            </a:extLst>
          </p:cNvPr>
          <p:cNvPicPr>
            <a:picLocks noChangeAspect="1"/>
          </p:cNvPicPr>
          <p:nvPr userDrawn="1"/>
        </p:nvPicPr>
        <p:blipFill>
          <a:blip r:embed="rId2"/>
          <a:srcRect/>
          <a:stretch/>
        </p:blipFill>
        <p:spPr>
          <a:xfrm>
            <a:off x="347293" y="258992"/>
            <a:ext cx="3792221" cy="1213511"/>
          </a:xfrm>
          <a:prstGeom prst="rect">
            <a:avLst/>
          </a:prstGeom>
        </p:spPr>
      </p:pic>
      <p:pic>
        <p:nvPicPr>
          <p:cNvPr id="12" name="Picture 11">
            <a:extLst>
              <a:ext uri="{FF2B5EF4-FFF2-40B4-BE49-F238E27FC236}">
                <a16:creationId xmlns:a16="http://schemas.microsoft.com/office/drawing/2014/main" id="{5A227601-C969-9A46-8161-004A691C7A97}"/>
              </a:ext>
            </a:extLst>
          </p:cNvPr>
          <p:cNvPicPr>
            <a:picLocks noChangeAspect="1"/>
          </p:cNvPicPr>
          <p:nvPr userDrawn="1"/>
        </p:nvPicPr>
        <p:blipFill>
          <a:blip r:embed="rId3"/>
          <a:srcRect/>
          <a:stretch/>
        </p:blipFill>
        <p:spPr>
          <a:xfrm>
            <a:off x="491221" y="3906382"/>
            <a:ext cx="2537163" cy="869885"/>
          </a:xfrm>
          <a:prstGeom prst="rect">
            <a:avLst/>
          </a:prstGeom>
        </p:spPr>
      </p:pic>
    </p:spTree>
    <p:extLst>
      <p:ext uri="{BB962C8B-B14F-4D97-AF65-F5344CB8AC3E}">
        <p14:creationId xmlns:p14="http://schemas.microsoft.com/office/powerpoint/2010/main" val="1956257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8684-C00D-4744-9F6D-AD75508C5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B2F8A-BE20-CC4A-8006-4D960D9483E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689F34-9B04-1843-99BA-5C73C3F9CCB0}"/>
              </a:ext>
            </a:extLst>
          </p:cNvPr>
          <p:cNvSpPr>
            <a:spLocks noGrp="1"/>
          </p:cNvSpPr>
          <p:nvPr>
            <p:ph type="dt" sz="half" idx="10"/>
          </p:nvPr>
        </p:nvSpPr>
        <p:spPr/>
        <p:txBody>
          <a:bodyPr/>
          <a:lstStyle/>
          <a:p>
            <a:fld id="{8996C8C5-4D11-CB4F-A5A3-BA485F84D125}" type="datetime4">
              <a:rPr lang="en-US" smtClean="0"/>
              <a:t>June 16, 2022</a:t>
            </a:fld>
            <a:endParaRPr lang="en-US"/>
          </a:p>
        </p:txBody>
      </p:sp>
      <p:sp>
        <p:nvSpPr>
          <p:cNvPr id="5" name="Footer Placeholder 4">
            <a:extLst>
              <a:ext uri="{FF2B5EF4-FFF2-40B4-BE49-F238E27FC236}">
                <a16:creationId xmlns:a16="http://schemas.microsoft.com/office/drawing/2014/main" id="{5EE89C56-1C43-3140-AA3C-2749E4F8A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07CC7-CA3D-5446-AC68-ACC47104EDAD}"/>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755020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9EFA-C517-CF45-8A11-6251C19F24ED}"/>
              </a:ext>
            </a:extLst>
          </p:cNvPr>
          <p:cNvSpPr>
            <a:spLocks noGrp="1"/>
          </p:cNvSpPr>
          <p:nvPr>
            <p:ph type="title"/>
          </p:nvPr>
        </p:nvSpPr>
        <p:spPr>
          <a:xfrm>
            <a:off x="623888" y="1701403"/>
            <a:ext cx="7886700" cy="1720454"/>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2F62FD81-98E4-B146-B7CA-493CEB8F1840}"/>
              </a:ext>
            </a:extLst>
          </p:cNvPr>
          <p:cNvSpPr>
            <a:spLocks noGrp="1"/>
          </p:cNvSpPr>
          <p:nvPr>
            <p:ph type="body" idx="1"/>
          </p:nvPr>
        </p:nvSpPr>
        <p:spPr>
          <a:xfrm>
            <a:off x="623888" y="3442098"/>
            <a:ext cx="7886700" cy="861889"/>
          </a:xfrm>
        </p:spPr>
        <p:txBody>
          <a:bodyPr>
            <a:normAutofit/>
          </a:bodyPr>
          <a:lstStyle>
            <a:lvl1pPr marL="0" indent="0">
              <a:spcBef>
                <a:spcPts val="0"/>
              </a:spcBef>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D5D5317-C70F-D74C-A177-056949397B17}"/>
              </a:ext>
            </a:extLst>
          </p:cNvPr>
          <p:cNvSpPr>
            <a:spLocks noGrp="1"/>
          </p:cNvSpPr>
          <p:nvPr>
            <p:ph type="dt" sz="half" idx="10"/>
          </p:nvPr>
        </p:nvSpPr>
        <p:spPr/>
        <p:txBody>
          <a:bodyPr/>
          <a:lstStyle/>
          <a:p>
            <a:fld id="{62ED0F12-E9E8-8742-9A9E-79280370D25E}" type="datetime4">
              <a:rPr lang="en-US" smtClean="0"/>
              <a:t>June 16, 2022</a:t>
            </a:fld>
            <a:endParaRPr lang="en-US"/>
          </a:p>
        </p:txBody>
      </p:sp>
      <p:sp>
        <p:nvSpPr>
          <p:cNvPr id="5" name="Footer Placeholder 4">
            <a:extLst>
              <a:ext uri="{FF2B5EF4-FFF2-40B4-BE49-F238E27FC236}">
                <a16:creationId xmlns:a16="http://schemas.microsoft.com/office/drawing/2014/main" id="{7AFF5E63-9EC4-2E40-BFD8-3C02BC04B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1F269-B223-DA47-A096-BAD7A9573E32}"/>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582726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photo-01">
    <p:spTree>
      <p:nvGrpSpPr>
        <p:cNvPr id="1" name=""/>
        <p:cNvGrpSpPr/>
        <p:nvPr/>
      </p:nvGrpSpPr>
      <p:grpSpPr>
        <a:xfrm>
          <a:off x="0" y="0"/>
          <a:ext cx="0" cy="0"/>
          <a:chOff x="0" y="0"/>
          <a:chExt cx="0" cy="0"/>
        </a:xfrm>
      </p:grpSpPr>
      <p:pic>
        <p:nvPicPr>
          <p:cNvPr id="7" name="Content Placeholder 5" descr="An airplane wing in the sky&#10;&#10;Description automatically generated with medium confidence">
            <a:extLst>
              <a:ext uri="{FF2B5EF4-FFF2-40B4-BE49-F238E27FC236}">
                <a16:creationId xmlns:a16="http://schemas.microsoft.com/office/drawing/2014/main" id="{8B0725B8-30AA-804B-ACB9-E82BAFEF6F05}"/>
              </a:ext>
            </a:extLst>
          </p:cNvPr>
          <p:cNvPicPr>
            <a:picLocks noChangeAspect="1"/>
          </p:cNvPicPr>
          <p:nvPr userDrawn="1"/>
        </p:nvPicPr>
        <p:blipFill rotWithShape="1">
          <a:blip r:embed="rId2"/>
          <a:srcRect t="21772" b="36181"/>
          <a:stretch/>
        </p:blipFill>
        <p:spPr>
          <a:xfrm>
            <a:off x="1" y="0"/>
            <a:ext cx="9170411" cy="5143500"/>
          </a:xfrm>
          <a:prstGeom prst="rect">
            <a:avLst/>
          </a:prstGeom>
        </p:spPr>
      </p:pic>
      <p:pic>
        <p:nvPicPr>
          <p:cNvPr id="9" name="Picture 8" descr="A picture containing text, weapon, knife&#10;&#10;Description automatically generated">
            <a:extLst>
              <a:ext uri="{FF2B5EF4-FFF2-40B4-BE49-F238E27FC236}">
                <a16:creationId xmlns:a16="http://schemas.microsoft.com/office/drawing/2014/main" id="{B1D87AE1-619B-1442-A183-35B7EE234CD0}"/>
              </a:ext>
            </a:extLst>
          </p:cNvPr>
          <p:cNvPicPr>
            <a:picLocks noChangeAspect="1"/>
          </p:cNvPicPr>
          <p:nvPr userDrawn="1"/>
        </p:nvPicPr>
        <p:blipFill>
          <a:blip r:embed="rId3"/>
          <a:stretch>
            <a:fillRect/>
          </a:stretch>
        </p:blipFill>
        <p:spPr>
          <a:xfrm>
            <a:off x="7250907" y="0"/>
            <a:ext cx="1893094" cy="5143500"/>
          </a:xfrm>
          <a:prstGeom prst="rect">
            <a:avLst/>
          </a:prstGeom>
        </p:spPr>
      </p:pic>
      <p:sp>
        <p:nvSpPr>
          <p:cNvPr id="2" name="Title 1">
            <a:extLst>
              <a:ext uri="{FF2B5EF4-FFF2-40B4-BE49-F238E27FC236}">
                <a16:creationId xmlns:a16="http://schemas.microsoft.com/office/drawing/2014/main" id="{E08C9EFA-C517-CF45-8A11-6251C19F24ED}"/>
              </a:ext>
            </a:extLst>
          </p:cNvPr>
          <p:cNvSpPr>
            <a:spLocks noGrp="1"/>
          </p:cNvSpPr>
          <p:nvPr>
            <p:ph type="title" hasCustomPrompt="1"/>
          </p:nvPr>
        </p:nvSpPr>
        <p:spPr>
          <a:xfrm>
            <a:off x="623888" y="222113"/>
            <a:ext cx="7886700" cy="1720454"/>
          </a:xfrm>
        </p:spPr>
        <p:txBody>
          <a:bodyPr anchor="b">
            <a:normAutofit/>
          </a:bodyPr>
          <a:lstStyle>
            <a:lvl1pPr>
              <a:defRPr sz="2700"/>
            </a:lvl1pPr>
          </a:lstStyle>
          <a:p>
            <a:r>
              <a:rPr lang="en-US" dirty="0"/>
              <a:t>Click to edit Master section title style</a:t>
            </a:r>
          </a:p>
        </p:txBody>
      </p:sp>
      <p:sp>
        <p:nvSpPr>
          <p:cNvPr id="3" name="Text Placeholder 2">
            <a:extLst>
              <a:ext uri="{FF2B5EF4-FFF2-40B4-BE49-F238E27FC236}">
                <a16:creationId xmlns:a16="http://schemas.microsoft.com/office/drawing/2014/main" id="{2F62FD81-98E4-B146-B7CA-493CEB8F1840}"/>
              </a:ext>
            </a:extLst>
          </p:cNvPr>
          <p:cNvSpPr>
            <a:spLocks noGrp="1"/>
          </p:cNvSpPr>
          <p:nvPr>
            <p:ph type="body" idx="1" hasCustomPrompt="1"/>
          </p:nvPr>
        </p:nvSpPr>
        <p:spPr>
          <a:xfrm>
            <a:off x="623888" y="1962808"/>
            <a:ext cx="7886700" cy="861889"/>
          </a:xfrm>
        </p:spPr>
        <p:txBody>
          <a:bodyPr>
            <a:normAutofit/>
          </a:bodyPr>
          <a:lstStyle>
            <a:lvl1pPr marL="0" indent="0">
              <a:spcBef>
                <a:spcPts val="0"/>
              </a:spcBef>
              <a:buNone/>
              <a:defRPr sz="15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section text styles</a:t>
            </a:r>
          </a:p>
        </p:txBody>
      </p:sp>
      <p:sp>
        <p:nvSpPr>
          <p:cNvPr id="6" name="Slide Number Placeholder 5">
            <a:extLst>
              <a:ext uri="{FF2B5EF4-FFF2-40B4-BE49-F238E27FC236}">
                <a16:creationId xmlns:a16="http://schemas.microsoft.com/office/drawing/2014/main" id="{F3B1F269-B223-DA47-A096-BAD7A9573E32}"/>
              </a:ext>
            </a:extLst>
          </p:cNvPr>
          <p:cNvSpPr>
            <a:spLocks noGrp="1"/>
          </p:cNvSpPr>
          <p:nvPr>
            <p:ph type="sldNum" sz="quarter" idx="12"/>
          </p:nvPr>
        </p:nvSpPr>
        <p:spPr/>
        <p:txBody>
          <a:bodyPr/>
          <a:lstStyle/>
          <a:p>
            <a:fld id="{5A8BA510-60E4-0F4F-8E27-ACEC053DD05C}" type="slidenum">
              <a:rPr lang="en-US" smtClean="0"/>
              <a:t>‹#›</a:t>
            </a:fld>
            <a:endParaRPr lang="en-US"/>
          </a:p>
        </p:txBody>
      </p:sp>
      <p:pic>
        <p:nvPicPr>
          <p:cNvPr id="10" name="Picture 9">
            <a:extLst>
              <a:ext uri="{FF2B5EF4-FFF2-40B4-BE49-F238E27FC236}">
                <a16:creationId xmlns:a16="http://schemas.microsoft.com/office/drawing/2014/main" id="{EE81BC90-651E-7C48-B2E7-6A9B1D7F89FA}"/>
              </a:ext>
            </a:extLst>
          </p:cNvPr>
          <p:cNvPicPr>
            <a:picLocks noChangeAspect="1"/>
          </p:cNvPicPr>
          <p:nvPr userDrawn="1"/>
        </p:nvPicPr>
        <p:blipFill>
          <a:blip r:embed="rId4"/>
          <a:srcRect/>
          <a:stretch/>
        </p:blipFill>
        <p:spPr>
          <a:xfrm>
            <a:off x="5894174" y="4687228"/>
            <a:ext cx="1632170" cy="401765"/>
          </a:xfrm>
          <a:prstGeom prst="rect">
            <a:avLst/>
          </a:prstGeom>
        </p:spPr>
      </p:pic>
    </p:spTree>
    <p:extLst>
      <p:ext uri="{BB962C8B-B14F-4D97-AF65-F5344CB8AC3E}">
        <p14:creationId xmlns:p14="http://schemas.microsoft.com/office/powerpoint/2010/main" val="262672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14800" y="1504950"/>
            <a:ext cx="4267200" cy="1735931"/>
          </a:xfrm>
        </p:spPr>
        <p:txBody>
          <a:bodyPr anchor="b"/>
          <a:lstStyle>
            <a:lvl1pPr algn="l">
              <a:defRPr sz="3600" b="1">
                <a:solidFill>
                  <a:schemeClr val="tx2"/>
                </a:solidFill>
                <a:latin typeface="+mj-lt"/>
              </a:defRPr>
            </a:lvl1pPr>
          </a:lstStyle>
          <a:p>
            <a:r>
              <a:rPr lang="en-US"/>
              <a:t>TRANSITION SLIDE</a:t>
            </a:r>
          </a:p>
        </p:txBody>
      </p:sp>
      <p:sp>
        <p:nvSpPr>
          <p:cNvPr id="8" name="Subtitle 2"/>
          <p:cNvSpPr>
            <a:spLocks noGrp="1"/>
          </p:cNvSpPr>
          <p:nvPr>
            <p:ph type="subTitle" idx="1"/>
          </p:nvPr>
        </p:nvSpPr>
        <p:spPr>
          <a:xfrm>
            <a:off x="4114800" y="3333749"/>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1269599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5684-C1EB-744E-8623-B0E6D29C4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F5F61-58A4-C946-838B-35610588863A}"/>
              </a:ext>
            </a:extLst>
          </p:cNvPr>
          <p:cNvSpPr>
            <a:spLocks noGrp="1"/>
          </p:cNvSpPr>
          <p:nvPr>
            <p:ph sz="half" idx="1"/>
          </p:nvPr>
        </p:nvSpPr>
        <p:spPr>
          <a:xfrm>
            <a:off x="628650" y="1369219"/>
            <a:ext cx="3886200" cy="3263504"/>
          </a:xfrm>
        </p:spPr>
        <p:txBody>
          <a:bodyPr>
            <a:normAutofit/>
          </a:bodyPr>
          <a:lstStyle>
            <a:lvl1pPr>
              <a:defRPr sz="18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C8E896-4937-6249-9D63-956B9299E422}"/>
              </a:ext>
            </a:extLst>
          </p:cNvPr>
          <p:cNvSpPr>
            <a:spLocks noGrp="1"/>
          </p:cNvSpPr>
          <p:nvPr>
            <p:ph sz="half" idx="2"/>
          </p:nvPr>
        </p:nvSpPr>
        <p:spPr>
          <a:xfrm>
            <a:off x="4629150" y="1369219"/>
            <a:ext cx="3886200" cy="3263504"/>
          </a:xfrm>
        </p:spPr>
        <p:txBody>
          <a:bodyPr>
            <a:normAutofit/>
          </a:bodyPr>
          <a:lstStyle>
            <a:lvl1pPr>
              <a:defRPr sz="18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076909-C6CB-774E-B10F-7B6AA1BA8D9B}"/>
              </a:ext>
            </a:extLst>
          </p:cNvPr>
          <p:cNvSpPr>
            <a:spLocks noGrp="1"/>
          </p:cNvSpPr>
          <p:nvPr>
            <p:ph type="dt" sz="half" idx="10"/>
          </p:nvPr>
        </p:nvSpPr>
        <p:spPr/>
        <p:txBody>
          <a:bodyPr/>
          <a:lstStyle/>
          <a:p>
            <a:fld id="{CB58CCF4-7A20-3949-A2DB-4E15D573E8C3}" type="datetime4">
              <a:rPr lang="en-US" smtClean="0"/>
              <a:t>June 16, 2022</a:t>
            </a:fld>
            <a:endParaRPr lang="en-US"/>
          </a:p>
        </p:txBody>
      </p:sp>
      <p:sp>
        <p:nvSpPr>
          <p:cNvPr id="6" name="Footer Placeholder 5">
            <a:extLst>
              <a:ext uri="{FF2B5EF4-FFF2-40B4-BE49-F238E27FC236}">
                <a16:creationId xmlns:a16="http://schemas.microsoft.com/office/drawing/2014/main" id="{70864549-805B-6843-A4CA-DFBB39BE6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EEFCF-1EE3-C54B-979D-B1E8F5BA8CE2}"/>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2357796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1331-6EF4-BC4E-89B0-EEE78438525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EF5504-3A1B-4241-8422-38ABCA7978A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E4B727-E574-5147-A248-9AF357B5EDA2}"/>
              </a:ext>
            </a:extLst>
          </p:cNvPr>
          <p:cNvSpPr>
            <a:spLocks noGrp="1"/>
          </p:cNvSpPr>
          <p:nvPr>
            <p:ph sz="half" idx="2"/>
          </p:nvPr>
        </p:nvSpPr>
        <p:spPr>
          <a:xfrm>
            <a:off x="629842" y="1878806"/>
            <a:ext cx="3868340" cy="2763441"/>
          </a:xfrm>
        </p:spPr>
        <p:txBody>
          <a:bodyPr>
            <a:normAutofit/>
          </a:bodyPr>
          <a:lstStyle>
            <a:lvl1pPr>
              <a:defRPr sz="18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076676-BEC1-9240-9B5B-764346FF8D6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B097C-4670-B849-B191-071B8D0BC350}"/>
              </a:ext>
            </a:extLst>
          </p:cNvPr>
          <p:cNvSpPr>
            <a:spLocks noGrp="1"/>
          </p:cNvSpPr>
          <p:nvPr>
            <p:ph sz="quarter" idx="4"/>
          </p:nvPr>
        </p:nvSpPr>
        <p:spPr>
          <a:xfrm>
            <a:off x="4629150" y="1878806"/>
            <a:ext cx="3887391" cy="2763441"/>
          </a:xfrm>
        </p:spPr>
        <p:txBody>
          <a:bodyPr>
            <a:normAutofit/>
          </a:bodyPr>
          <a:lstStyle>
            <a:lvl1pPr>
              <a:defRPr sz="18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CEAC2CA-F376-9146-9DEA-25FF3BB74508}"/>
              </a:ext>
            </a:extLst>
          </p:cNvPr>
          <p:cNvSpPr>
            <a:spLocks noGrp="1"/>
          </p:cNvSpPr>
          <p:nvPr>
            <p:ph type="dt" sz="half" idx="10"/>
          </p:nvPr>
        </p:nvSpPr>
        <p:spPr/>
        <p:txBody>
          <a:bodyPr/>
          <a:lstStyle/>
          <a:p>
            <a:fld id="{C7C1D74E-0090-894C-B40A-8011D64430A0}" type="datetime4">
              <a:rPr lang="en-US" smtClean="0"/>
              <a:t>June 16, 2022</a:t>
            </a:fld>
            <a:endParaRPr lang="en-US"/>
          </a:p>
        </p:txBody>
      </p:sp>
      <p:sp>
        <p:nvSpPr>
          <p:cNvPr id="8" name="Footer Placeholder 7">
            <a:extLst>
              <a:ext uri="{FF2B5EF4-FFF2-40B4-BE49-F238E27FC236}">
                <a16:creationId xmlns:a16="http://schemas.microsoft.com/office/drawing/2014/main" id="{EB7B2339-2BA6-4B44-8FCE-60528F356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0122A-6250-3843-AC8A-39D2A0516FAF}"/>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35356508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34E1-E93A-814E-A24B-274260341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28142D-1D23-1643-AC7D-6D1D0124DF46}"/>
              </a:ext>
            </a:extLst>
          </p:cNvPr>
          <p:cNvSpPr>
            <a:spLocks noGrp="1"/>
          </p:cNvSpPr>
          <p:nvPr>
            <p:ph type="dt" sz="half" idx="10"/>
          </p:nvPr>
        </p:nvSpPr>
        <p:spPr/>
        <p:txBody>
          <a:bodyPr/>
          <a:lstStyle/>
          <a:p>
            <a:fld id="{ED891EDE-697E-1245-A375-A4D61E36F26F}" type="datetime4">
              <a:rPr lang="en-US" smtClean="0"/>
              <a:t>June 16, 2022</a:t>
            </a:fld>
            <a:endParaRPr lang="en-US"/>
          </a:p>
        </p:txBody>
      </p:sp>
      <p:sp>
        <p:nvSpPr>
          <p:cNvPr id="4" name="Footer Placeholder 3">
            <a:extLst>
              <a:ext uri="{FF2B5EF4-FFF2-40B4-BE49-F238E27FC236}">
                <a16:creationId xmlns:a16="http://schemas.microsoft.com/office/drawing/2014/main" id="{94D7FA79-2FFC-C34C-AD21-407461FDA9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EE0259-76FF-1F49-BDCC-8053CFF4AFA8}"/>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1050271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AF82C-58F7-4C48-B7B9-51F9B097DCC7}"/>
              </a:ext>
            </a:extLst>
          </p:cNvPr>
          <p:cNvSpPr>
            <a:spLocks noGrp="1"/>
          </p:cNvSpPr>
          <p:nvPr>
            <p:ph type="dt" sz="half" idx="10"/>
          </p:nvPr>
        </p:nvSpPr>
        <p:spPr/>
        <p:txBody>
          <a:bodyPr/>
          <a:lstStyle/>
          <a:p>
            <a:fld id="{C58FAC4B-B61A-B644-B52E-7CE268F325B3}" type="datetime4">
              <a:rPr lang="en-US" smtClean="0"/>
              <a:t>June 16, 2022</a:t>
            </a:fld>
            <a:endParaRPr lang="en-US"/>
          </a:p>
        </p:txBody>
      </p:sp>
      <p:sp>
        <p:nvSpPr>
          <p:cNvPr id="3" name="Footer Placeholder 2">
            <a:extLst>
              <a:ext uri="{FF2B5EF4-FFF2-40B4-BE49-F238E27FC236}">
                <a16:creationId xmlns:a16="http://schemas.microsoft.com/office/drawing/2014/main" id="{022F3E54-8B74-9743-92FB-7F51084C65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CF342-799F-3342-8B85-F387086E7F42}"/>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3160415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0E52-FDCF-9B4B-9CFE-4198F246AF1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BB7FB7-592E-9A4E-BAE6-1829EA511367}"/>
              </a:ext>
            </a:extLst>
          </p:cNvPr>
          <p:cNvSpPr>
            <a:spLocks noGrp="1"/>
          </p:cNvSpPr>
          <p:nvPr>
            <p:ph idx="1"/>
          </p:nvPr>
        </p:nvSpPr>
        <p:spPr>
          <a:xfrm>
            <a:off x="3887391" y="740569"/>
            <a:ext cx="4629150" cy="3655219"/>
          </a:xfrm>
        </p:spPr>
        <p:txBody>
          <a:bodyPr/>
          <a:lstStyle>
            <a:lvl1pPr>
              <a:defRPr sz="2400"/>
            </a:lvl1pPr>
            <a:lvl2pPr>
              <a:defRPr sz="2100"/>
            </a:lvl2pPr>
            <a:lvl3pPr>
              <a:defRPr sz="2100"/>
            </a:lvl3pPr>
            <a:lvl4pPr>
              <a:defRPr sz="2100"/>
            </a:lvl4pPr>
            <a:lvl5pPr>
              <a:defRPr sz="2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873FB-023F-7344-B5BA-62BE585F39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C3CA57-27E9-824F-9A3E-DCD83B51C4DA}"/>
              </a:ext>
            </a:extLst>
          </p:cNvPr>
          <p:cNvSpPr>
            <a:spLocks noGrp="1"/>
          </p:cNvSpPr>
          <p:nvPr>
            <p:ph type="dt" sz="half" idx="10"/>
          </p:nvPr>
        </p:nvSpPr>
        <p:spPr/>
        <p:txBody>
          <a:bodyPr/>
          <a:lstStyle/>
          <a:p>
            <a:fld id="{16828E5B-604E-8645-8B3A-7D75D1FC03E5}" type="datetime4">
              <a:rPr lang="en-US" smtClean="0"/>
              <a:t>June 16, 2022</a:t>
            </a:fld>
            <a:endParaRPr lang="en-US"/>
          </a:p>
        </p:txBody>
      </p:sp>
      <p:sp>
        <p:nvSpPr>
          <p:cNvPr id="6" name="Footer Placeholder 5">
            <a:extLst>
              <a:ext uri="{FF2B5EF4-FFF2-40B4-BE49-F238E27FC236}">
                <a16:creationId xmlns:a16="http://schemas.microsoft.com/office/drawing/2014/main" id="{2A980119-EFF3-3F4B-BC05-7DF4129BD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C7ABD-6DF7-CE4E-A61C-65230EE9FD39}"/>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3535076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CB6A-1C20-CB40-A986-35E44046639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1B9A9F5-3938-2344-BDDA-FC88077B0F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C6B037-E332-9E49-8996-AFCBC22CAB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14DF326-0DD6-2A4D-9341-5BDBEBD93C5E}"/>
              </a:ext>
            </a:extLst>
          </p:cNvPr>
          <p:cNvSpPr>
            <a:spLocks noGrp="1"/>
          </p:cNvSpPr>
          <p:nvPr>
            <p:ph type="dt" sz="half" idx="10"/>
          </p:nvPr>
        </p:nvSpPr>
        <p:spPr/>
        <p:txBody>
          <a:bodyPr/>
          <a:lstStyle/>
          <a:p>
            <a:fld id="{9A2FAF01-E0EA-B349-AF5D-8CCF25E759B4}" type="datetime4">
              <a:rPr lang="en-US" smtClean="0"/>
              <a:t>June 16, 2022</a:t>
            </a:fld>
            <a:endParaRPr lang="en-US"/>
          </a:p>
        </p:txBody>
      </p:sp>
      <p:sp>
        <p:nvSpPr>
          <p:cNvPr id="6" name="Footer Placeholder 5">
            <a:extLst>
              <a:ext uri="{FF2B5EF4-FFF2-40B4-BE49-F238E27FC236}">
                <a16:creationId xmlns:a16="http://schemas.microsoft.com/office/drawing/2014/main" id="{8018F601-4795-E542-9B23-F69D8EE22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DDBDE-C0B5-AE4A-B5F0-86472D7AB2DC}"/>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2983021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5B36-F141-AC42-AC5A-8EBFE4B20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518C11-7065-5F4F-9A5C-944D7E2511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72379-49E6-E644-A15F-8068FA2D9734}"/>
              </a:ext>
            </a:extLst>
          </p:cNvPr>
          <p:cNvSpPr>
            <a:spLocks noGrp="1"/>
          </p:cNvSpPr>
          <p:nvPr>
            <p:ph type="dt" sz="half" idx="10"/>
          </p:nvPr>
        </p:nvSpPr>
        <p:spPr/>
        <p:txBody>
          <a:bodyPr/>
          <a:lstStyle/>
          <a:p>
            <a:fld id="{FCABCC89-82A1-E944-936A-2C0D39DD48C9}" type="datetime4">
              <a:rPr lang="en-US" smtClean="0"/>
              <a:t>June 16, 2022</a:t>
            </a:fld>
            <a:endParaRPr lang="en-US"/>
          </a:p>
        </p:txBody>
      </p:sp>
      <p:sp>
        <p:nvSpPr>
          <p:cNvPr id="5" name="Footer Placeholder 4">
            <a:extLst>
              <a:ext uri="{FF2B5EF4-FFF2-40B4-BE49-F238E27FC236}">
                <a16:creationId xmlns:a16="http://schemas.microsoft.com/office/drawing/2014/main" id="{FE5AD74B-7146-E24C-AACA-EBE22408D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DA43C-085B-8049-AF25-AFBF575EB2A2}"/>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3968344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4280A-9220-8645-9874-1BE301E40C2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372814-9A1E-7446-BB6A-2377AA15228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6A0EF-E421-3640-8087-DA4D8ADE1AE1}"/>
              </a:ext>
            </a:extLst>
          </p:cNvPr>
          <p:cNvSpPr>
            <a:spLocks noGrp="1"/>
          </p:cNvSpPr>
          <p:nvPr>
            <p:ph type="dt" sz="half" idx="10"/>
          </p:nvPr>
        </p:nvSpPr>
        <p:spPr/>
        <p:txBody>
          <a:bodyPr/>
          <a:lstStyle/>
          <a:p>
            <a:fld id="{55D3272B-5CA9-AF40-9140-220333742624}" type="datetime4">
              <a:rPr lang="en-US" smtClean="0"/>
              <a:t>June 16, 2022</a:t>
            </a:fld>
            <a:endParaRPr lang="en-US"/>
          </a:p>
        </p:txBody>
      </p:sp>
      <p:sp>
        <p:nvSpPr>
          <p:cNvPr id="5" name="Footer Placeholder 4">
            <a:extLst>
              <a:ext uri="{FF2B5EF4-FFF2-40B4-BE49-F238E27FC236}">
                <a16:creationId xmlns:a16="http://schemas.microsoft.com/office/drawing/2014/main" id="{804D53E3-3F94-B740-9CEE-7986661C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FFBC4-7567-504E-A5EA-35D26296D90E}"/>
              </a:ext>
            </a:extLst>
          </p:cNvPr>
          <p:cNvSpPr>
            <a:spLocks noGrp="1"/>
          </p:cNvSpPr>
          <p:nvPr>
            <p:ph type="sldNum" sz="quarter" idx="12"/>
          </p:nvPr>
        </p:nvSpPr>
        <p:spPr/>
        <p:txBody>
          <a:bodyPr/>
          <a:lstStyle/>
          <a:p>
            <a:fld id="{5A8BA510-60E4-0F4F-8E27-ACEC053DD05C}" type="slidenum">
              <a:rPr lang="en-US" smtClean="0"/>
              <a:t>‹#›</a:t>
            </a:fld>
            <a:endParaRPr lang="en-US"/>
          </a:p>
        </p:txBody>
      </p:sp>
    </p:spTree>
    <p:extLst>
      <p:ext uri="{BB962C8B-B14F-4D97-AF65-F5344CB8AC3E}">
        <p14:creationId xmlns:p14="http://schemas.microsoft.com/office/powerpoint/2010/main" val="21699686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0D2BA-0B33-6541-93F5-BF4D2B33B26A}"/>
              </a:ext>
            </a:extLst>
          </p:cNvPr>
          <p:cNvSpPr>
            <a:spLocks noGrp="1"/>
          </p:cNvSpPr>
          <p:nvPr>
            <p:ph type="title" hasCustomPrompt="1"/>
          </p:nvPr>
        </p:nvSpPr>
        <p:spPr/>
        <p:txBody>
          <a:bodyPr/>
          <a:lstStyle/>
          <a:p>
            <a:r>
              <a:rPr lang="en-US" dirty="0"/>
              <a:t>FAA AJV Master Color Palette (PPT)</a:t>
            </a:r>
          </a:p>
        </p:txBody>
      </p:sp>
      <p:sp>
        <p:nvSpPr>
          <p:cNvPr id="3" name="Date Placeholder 2">
            <a:extLst>
              <a:ext uri="{FF2B5EF4-FFF2-40B4-BE49-F238E27FC236}">
                <a16:creationId xmlns:a16="http://schemas.microsoft.com/office/drawing/2014/main" id="{B089F768-9A23-7941-BC8A-9A33732E7E95}"/>
              </a:ext>
            </a:extLst>
          </p:cNvPr>
          <p:cNvSpPr>
            <a:spLocks noGrp="1"/>
          </p:cNvSpPr>
          <p:nvPr>
            <p:ph type="dt" sz="half" idx="10"/>
          </p:nvPr>
        </p:nvSpPr>
        <p:spPr/>
        <p:txBody>
          <a:bodyPr/>
          <a:lstStyle/>
          <a:p>
            <a:fld id="{C9F4B206-B224-4C46-81FB-3BC9A89766F6}" type="datetime4">
              <a:rPr lang="en-US" smtClean="0"/>
              <a:t>June 16, 2022</a:t>
            </a:fld>
            <a:endParaRPr lang="en-US" dirty="0"/>
          </a:p>
        </p:txBody>
      </p:sp>
      <p:sp>
        <p:nvSpPr>
          <p:cNvPr id="4" name="Footer Placeholder 3">
            <a:extLst>
              <a:ext uri="{FF2B5EF4-FFF2-40B4-BE49-F238E27FC236}">
                <a16:creationId xmlns:a16="http://schemas.microsoft.com/office/drawing/2014/main" id="{0BA28F69-C600-5F49-975A-DE2D0A6E1E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412E8D-2227-4A47-B895-009EAA9AC6BA}"/>
              </a:ext>
            </a:extLst>
          </p:cNvPr>
          <p:cNvSpPr>
            <a:spLocks noGrp="1"/>
          </p:cNvSpPr>
          <p:nvPr>
            <p:ph type="sldNum" sz="quarter" idx="12"/>
          </p:nvPr>
        </p:nvSpPr>
        <p:spPr/>
        <p:txBody>
          <a:bodyPr/>
          <a:lstStyle/>
          <a:p>
            <a:fld id="{5A8BA510-60E4-0F4F-8E27-ACEC053DD05C}" type="slidenum">
              <a:rPr lang="en-US" smtClean="0"/>
              <a:pPr/>
              <a:t>‹#›</a:t>
            </a:fld>
            <a:endParaRPr lang="en-US"/>
          </a:p>
        </p:txBody>
      </p:sp>
      <p:grpSp>
        <p:nvGrpSpPr>
          <p:cNvPr id="15" name="Group 14">
            <a:extLst>
              <a:ext uri="{FF2B5EF4-FFF2-40B4-BE49-F238E27FC236}">
                <a16:creationId xmlns:a16="http://schemas.microsoft.com/office/drawing/2014/main" id="{36D435D2-D19B-8C40-B7DB-8C46B1C18426}"/>
              </a:ext>
            </a:extLst>
          </p:cNvPr>
          <p:cNvGrpSpPr/>
          <p:nvPr userDrawn="1"/>
        </p:nvGrpSpPr>
        <p:grpSpPr>
          <a:xfrm>
            <a:off x="1655835" y="1941723"/>
            <a:ext cx="5750805" cy="784952"/>
            <a:chOff x="2397820" y="3029639"/>
            <a:chExt cx="7667740" cy="1046602"/>
          </a:xfrm>
        </p:grpSpPr>
        <p:sp>
          <p:nvSpPr>
            <p:cNvPr id="16" name="Rounded Rectangle 15">
              <a:extLst>
                <a:ext uri="{FF2B5EF4-FFF2-40B4-BE49-F238E27FC236}">
                  <a16:creationId xmlns:a16="http://schemas.microsoft.com/office/drawing/2014/main" id="{056E7261-C854-B541-B089-8B0BD45E2E14}"/>
                </a:ext>
              </a:extLst>
            </p:cNvPr>
            <p:cNvSpPr/>
            <p:nvPr/>
          </p:nvSpPr>
          <p:spPr>
            <a:xfrm>
              <a:off x="2397820" y="3029639"/>
              <a:ext cx="661012" cy="1046602"/>
            </a:xfrm>
            <a:prstGeom prst="roundRect">
              <a:avLst>
                <a:gd name="adj" fmla="val 31667"/>
              </a:avLst>
            </a:prstGeom>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ounded Rectangle 16">
              <a:extLst>
                <a:ext uri="{FF2B5EF4-FFF2-40B4-BE49-F238E27FC236}">
                  <a16:creationId xmlns:a16="http://schemas.microsoft.com/office/drawing/2014/main" id="{710F45F1-6B4E-754A-82AA-7F509A3F499F}"/>
                </a:ext>
              </a:extLst>
            </p:cNvPr>
            <p:cNvSpPr/>
            <p:nvPr/>
          </p:nvSpPr>
          <p:spPr>
            <a:xfrm>
              <a:off x="3398781" y="3029639"/>
              <a:ext cx="661012" cy="1046602"/>
            </a:xfrm>
            <a:prstGeom prst="roundRect">
              <a:avLst>
                <a:gd name="adj" fmla="val 31667"/>
              </a:avLst>
            </a:prstGeom>
            <a:solidFill>
              <a:schemeClr val="accent2"/>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ounded Rectangle 17">
              <a:extLst>
                <a:ext uri="{FF2B5EF4-FFF2-40B4-BE49-F238E27FC236}">
                  <a16:creationId xmlns:a16="http://schemas.microsoft.com/office/drawing/2014/main" id="{3D6C4326-3AB7-9449-BCE4-80B8A982ED57}"/>
                </a:ext>
              </a:extLst>
            </p:cNvPr>
            <p:cNvSpPr/>
            <p:nvPr/>
          </p:nvSpPr>
          <p:spPr>
            <a:xfrm>
              <a:off x="4399742" y="3029639"/>
              <a:ext cx="661012" cy="1046602"/>
            </a:xfrm>
            <a:prstGeom prst="roundRect">
              <a:avLst>
                <a:gd name="adj" fmla="val 31667"/>
              </a:avLst>
            </a:prstGeom>
            <a:solidFill>
              <a:schemeClr val="accent3"/>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ounded Rectangle 18">
              <a:extLst>
                <a:ext uri="{FF2B5EF4-FFF2-40B4-BE49-F238E27FC236}">
                  <a16:creationId xmlns:a16="http://schemas.microsoft.com/office/drawing/2014/main" id="{154372E0-4EF4-DB44-9D01-6138D0E293C4}"/>
                </a:ext>
              </a:extLst>
            </p:cNvPr>
            <p:cNvSpPr/>
            <p:nvPr/>
          </p:nvSpPr>
          <p:spPr>
            <a:xfrm>
              <a:off x="5400703" y="3029639"/>
              <a:ext cx="661012" cy="1046602"/>
            </a:xfrm>
            <a:prstGeom prst="roundRect">
              <a:avLst>
                <a:gd name="adj" fmla="val 31667"/>
              </a:avLst>
            </a:prstGeom>
            <a:solidFill>
              <a:schemeClr val="accent4"/>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ounded Rectangle 19">
              <a:extLst>
                <a:ext uri="{FF2B5EF4-FFF2-40B4-BE49-F238E27FC236}">
                  <a16:creationId xmlns:a16="http://schemas.microsoft.com/office/drawing/2014/main" id="{C06FBFF5-0F96-DB49-806C-8A31908ACCA7}"/>
                </a:ext>
              </a:extLst>
            </p:cNvPr>
            <p:cNvSpPr/>
            <p:nvPr/>
          </p:nvSpPr>
          <p:spPr>
            <a:xfrm>
              <a:off x="6401664" y="3029639"/>
              <a:ext cx="661012" cy="1046602"/>
            </a:xfrm>
            <a:prstGeom prst="roundRect">
              <a:avLst>
                <a:gd name="adj" fmla="val 31667"/>
              </a:avLst>
            </a:prstGeom>
            <a:solidFill>
              <a:schemeClr val="accent5"/>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ounded Rectangle 20">
              <a:extLst>
                <a:ext uri="{FF2B5EF4-FFF2-40B4-BE49-F238E27FC236}">
                  <a16:creationId xmlns:a16="http://schemas.microsoft.com/office/drawing/2014/main" id="{9487A55A-1D98-384B-839D-246CC08EEBDC}"/>
                </a:ext>
              </a:extLst>
            </p:cNvPr>
            <p:cNvSpPr/>
            <p:nvPr/>
          </p:nvSpPr>
          <p:spPr>
            <a:xfrm>
              <a:off x="7402625" y="3029639"/>
              <a:ext cx="661012" cy="1046602"/>
            </a:xfrm>
            <a:prstGeom prst="roundRect">
              <a:avLst>
                <a:gd name="adj" fmla="val 31667"/>
              </a:avLst>
            </a:prstGeom>
            <a:solidFill>
              <a:schemeClr val="accent6"/>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Rounded Rectangle 21">
              <a:extLst>
                <a:ext uri="{FF2B5EF4-FFF2-40B4-BE49-F238E27FC236}">
                  <a16:creationId xmlns:a16="http://schemas.microsoft.com/office/drawing/2014/main" id="{EC6F15FD-E5DA-AB4F-9940-B168770EEF6C}"/>
                </a:ext>
              </a:extLst>
            </p:cNvPr>
            <p:cNvSpPr/>
            <p:nvPr/>
          </p:nvSpPr>
          <p:spPr>
            <a:xfrm>
              <a:off x="8403586" y="3029639"/>
              <a:ext cx="661012" cy="1046602"/>
            </a:xfrm>
            <a:prstGeom prst="roundRect">
              <a:avLst>
                <a:gd name="adj" fmla="val 31667"/>
              </a:avLst>
            </a:prstGeom>
            <a:solidFill>
              <a:schemeClr val="bg1">
                <a:lumMod val="6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ounded Rectangle 22">
              <a:extLst>
                <a:ext uri="{FF2B5EF4-FFF2-40B4-BE49-F238E27FC236}">
                  <a16:creationId xmlns:a16="http://schemas.microsoft.com/office/drawing/2014/main" id="{F9B204FC-EACA-2648-A751-D3A932FBAFE1}"/>
                </a:ext>
              </a:extLst>
            </p:cNvPr>
            <p:cNvSpPr/>
            <p:nvPr/>
          </p:nvSpPr>
          <p:spPr>
            <a:xfrm>
              <a:off x="9404548" y="3029639"/>
              <a:ext cx="661012" cy="1046602"/>
            </a:xfrm>
            <a:prstGeom prst="roundRect">
              <a:avLst>
                <a:gd name="adj" fmla="val 31667"/>
              </a:avLst>
            </a:prstGeom>
            <a:solidFill>
              <a:schemeClr val="bg1">
                <a:lumMod val="8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42" name="Group 41">
            <a:extLst>
              <a:ext uri="{FF2B5EF4-FFF2-40B4-BE49-F238E27FC236}">
                <a16:creationId xmlns:a16="http://schemas.microsoft.com/office/drawing/2014/main" id="{A75341C2-B4C0-834C-B3E1-C3EA6BF59ECA}"/>
              </a:ext>
            </a:extLst>
          </p:cNvPr>
          <p:cNvGrpSpPr/>
          <p:nvPr userDrawn="1"/>
        </p:nvGrpSpPr>
        <p:grpSpPr>
          <a:xfrm>
            <a:off x="1655835" y="1523011"/>
            <a:ext cx="5759498" cy="2424361"/>
            <a:chOff x="2207780" y="2030681"/>
            <a:chExt cx="7679330" cy="3232482"/>
          </a:xfrm>
        </p:grpSpPr>
        <p:sp>
          <p:nvSpPr>
            <p:cNvPr id="43" name="TextBox 42">
              <a:extLst>
                <a:ext uri="{FF2B5EF4-FFF2-40B4-BE49-F238E27FC236}">
                  <a16:creationId xmlns:a16="http://schemas.microsoft.com/office/drawing/2014/main" id="{F333B5FD-B6FD-5A45-9675-DD39435254C3}"/>
                </a:ext>
              </a:extLst>
            </p:cNvPr>
            <p:cNvSpPr txBox="1"/>
            <p:nvPr/>
          </p:nvSpPr>
          <p:spPr>
            <a:xfrm>
              <a:off x="2207780" y="3942608"/>
              <a:ext cx="661012" cy="430887"/>
            </a:xfrm>
            <a:prstGeom prst="rect">
              <a:avLst/>
            </a:prstGeom>
            <a:noFill/>
          </p:spPr>
          <p:txBody>
            <a:bodyPr wrap="square" rtlCol="0">
              <a:spAutoFit/>
            </a:bodyPr>
            <a:lstStyle/>
            <a:p>
              <a:r>
                <a:rPr lang="en-US" sz="750" dirty="0"/>
                <a:t>HEX:</a:t>
              </a:r>
            </a:p>
            <a:p>
              <a:r>
                <a:rPr lang="en-US" sz="750" dirty="0"/>
                <a:t>003C7B</a:t>
              </a:r>
            </a:p>
          </p:txBody>
        </p:sp>
        <p:sp>
          <p:nvSpPr>
            <p:cNvPr id="44" name="TextBox 43">
              <a:extLst>
                <a:ext uri="{FF2B5EF4-FFF2-40B4-BE49-F238E27FC236}">
                  <a16:creationId xmlns:a16="http://schemas.microsoft.com/office/drawing/2014/main" id="{D3CF9070-C633-2243-99E2-E934F3350FD8}"/>
                </a:ext>
              </a:extLst>
            </p:cNvPr>
            <p:cNvSpPr txBox="1"/>
            <p:nvPr/>
          </p:nvSpPr>
          <p:spPr>
            <a:xfrm>
              <a:off x="3210397" y="3942608"/>
              <a:ext cx="661012" cy="430887"/>
            </a:xfrm>
            <a:prstGeom prst="rect">
              <a:avLst/>
            </a:prstGeom>
            <a:noFill/>
          </p:spPr>
          <p:txBody>
            <a:bodyPr wrap="square" rtlCol="0">
              <a:spAutoFit/>
            </a:bodyPr>
            <a:lstStyle/>
            <a:p>
              <a:r>
                <a:rPr lang="en-US" sz="750" dirty="0"/>
                <a:t>HEX:</a:t>
              </a:r>
            </a:p>
            <a:p>
              <a:r>
                <a:rPr lang="en-US" sz="750" dirty="0"/>
                <a:t>0096FF</a:t>
              </a:r>
            </a:p>
          </p:txBody>
        </p:sp>
        <p:sp>
          <p:nvSpPr>
            <p:cNvPr id="45" name="TextBox 44">
              <a:extLst>
                <a:ext uri="{FF2B5EF4-FFF2-40B4-BE49-F238E27FC236}">
                  <a16:creationId xmlns:a16="http://schemas.microsoft.com/office/drawing/2014/main" id="{4FA23B83-D974-9546-873D-00431BE84ABF}"/>
                </a:ext>
              </a:extLst>
            </p:cNvPr>
            <p:cNvSpPr txBox="1"/>
            <p:nvPr/>
          </p:nvSpPr>
          <p:spPr>
            <a:xfrm>
              <a:off x="4213014" y="3942608"/>
              <a:ext cx="661012" cy="430887"/>
            </a:xfrm>
            <a:prstGeom prst="rect">
              <a:avLst/>
            </a:prstGeom>
            <a:noFill/>
          </p:spPr>
          <p:txBody>
            <a:bodyPr wrap="square" rtlCol="0">
              <a:spAutoFit/>
            </a:bodyPr>
            <a:lstStyle/>
            <a:p>
              <a:r>
                <a:rPr lang="en-US" sz="750" dirty="0"/>
                <a:t>HEX:</a:t>
              </a:r>
            </a:p>
            <a:p>
              <a:r>
                <a:rPr lang="en-US" sz="750" dirty="0"/>
                <a:t>75D5FF</a:t>
              </a:r>
            </a:p>
          </p:txBody>
        </p:sp>
        <p:sp>
          <p:nvSpPr>
            <p:cNvPr id="46" name="TextBox 45">
              <a:extLst>
                <a:ext uri="{FF2B5EF4-FFF2-40B4-BE49-F238E27FC236}">
                  <a16:creationId xmlns:a16="http://schemas.microsoft.com/office/drawing/2014/main" id="{022B3095-E023-FF4B-B370-438F41101E56}"/>
                </a:ext>
              </a:extLst>
            </p:cNvPr>
            <p:cNvSpPr txBox="1"/>
            <p:nvPr/>
          </p:nvSpPr>
          <p:spPr>
            <a:xfrm>
              <a:off x="5215630" y="3942608"/>
              <a:ext cx="661012" cy="430887"/>
            </a:xfrm>
            <a:prstGeom prst="rect">
              <a:avLst/>
            </a:prstGeom>
            <a:noFill/>
          </p:spPr>
          <p:txBody>
            <a:bodyPr wrap="square" rtlCol="0">
              <a:spAutoFit/>
            </a:bodyPr>
            <a:lstStyle/>
            <a:p>
              <a:r>
                <a:rPr lang="en-US" sz="750" dirty="0"/>
                <a:t>HEX:</a:t>
              </a:r>
            </a:p>
            <a:p>
              <a:r>
                <a:rPr lang="en-US" sz="750" dirty="0"/>
                <a:t>B3880B</a:t>
              </a:r>
            </a:p>
          </p:txBody>
        </p:sp>
        <p:sp>
          <p:nvSpPr>
            <p:cNvPr id="47" name="TextBox 46">
              <a:extLst>
                <a:ext uri="{FF2B5EF4-FFF2-40B4-BE49-F238E27FC236}">
                  <a16:creationId xmlns:a16="http://schemas.microsoft.com/office/drawing/2014/main" id="{726A55CC-9575-3A4C-9B61-06DB3DF820AB}"/>
                </a:ext>
              </a:extLst>
            </p:cNvPr>
            <p:cNvSpPr txBox="1"/>
            <p:nvPr/>
          </p:nvSpPr>
          <p:spPr>
            <a:xfrm>
              <a:off x="6218248" y="3942608"/>
              <a:ext cx="661012" cy="430887"/>
            </a:xfrm>
            <a:prstGeom prst="rect">
              <a:avLst/>
            </a:prstGeom>
            <a:noFill/>
          </p:spPr>
          <p:txBody>
            <a:bodyPr wrap="square" rtlCol="0">
              <a:spAutoFit/>
            </a:bodyPr>
            <a:lstStyle/>
            <a:p>
              <a:r>
                <a:rPr lang="en-US" sz="750" dirty="0"/>
                <a:t>HEX:</a:t>
              </a:r>
            </a:p>
            <a:p>
              <a:r>
                <a:rPr lang="en-US" sz="750" dirty="0"/>
                <a:t>F6C828</a:t>
              </a:r>
            </a:p>
          </p:txBody>
        </p:sp>
        <p:sp>
          <p:nvSpPr>
            <p:cNvPr id="48" name="TextBox 47">
              <a:extLst>
                <a:ext uri="{FF2B5EF4-FFF2-40B4-BE49-F238E27FC236}">
                  <a16:creationId xmlns:a16="http://schemas.microsoft.com/office/drawing/2014/main" id="{5E9A286E-675A-B54E-9606-D23745C7BAAB}"/>
                </a:ext>
              </a:extLst>
            </p:cNvPr>
            <p:cNvSpPr txBox="1"/>
            <p:nvPr/>
          </p:nvSpPr>
          <p:spPr>
            <a:xfrm>
              <a:off x="7220865" y="3942608"/>
              <a:ext cx="661012" cy="430887"/>
            </a:xfrm>
            <a:prstGeom prst="rect">
              <a:avLst/>
            </a:prstGeom>
            <a:noFill/>
          </p:spPr>
          <p:txBody>
            <a:bodyPr wrap="square" rtlCol="0">
              <a:spAutoFit/>
            </a:bodyPr>
            <a:lstStyle/>
            <a:p>
              <a:r>
                <a:rPr lang="en-US" sz="750" dirty="0"/>
                <a:t>HEX:</a:t>
              </a:r>
            </a:p>
            <a:p>
              <a:r>
                <a:rPr lang="en-US" sz="750" dirty="0"/>
                <a:t>008000</a:t>
              </a:r>
            </a:p>
          </p:txBody>
        </p:sp>
        <p:sp>
          <p:nvSpPr>
            <p:cNvPr id="49" name="TextBox 48">
              <a:extLst>
                <a:ext uri="{FF2B5EF4-FFF2-40B4-BE49-F238E27FC236}">
                  <a16:creationId xmlns:a16="http://schemas.microsoft.com/office/drawing/2014/main" id="{A4337932-CBB1-7742-B4B5-C83767D61D4B}"/>
                </a:ext>
              </a:extLst>
            </p:cNvPr>
            <p:cNvSpPr txBox="1"/>
            <p:nvPr/>
          </p:nvSpPr>
          <p:spPr>
            <a:xfrm>
              <a:off x="8223482" y="3942608"/>
              <a:ext cx="661012" cy="430887"/>
            </a:xfrm>
            <a:prstGeom prst="rect">
              <a:avLst/>
            </a:prstGeom>
            <a:noFill/>
          </p:spPr>
          <p:txBody>
            <a:bodyPr wrap="square" rtlCol="0">
              <a:spAutoFit/>
            </a:bodyPr>
            <a:lstStyle/>
            <a:p>
              <a:r>
                <a:rPr lang="en-US" sz="750" dirty="0"/>
                <a:t>HEX:</a:t>
              </a:r>
            </a:p>
            <a:p>
              <a:r>
                <a:rPr lang="en-US" sz="750" dirty="0"/>
                <a:t>A6A6A6</a:t>
              </a:r>
            </a:p>
          </p:txBody>
        </p:sp>
        <p:sp>
          <p:nvSpPr>
            <p:cNvPr id="50" name="TextBox 49">
              <a:extLst>
                <a:ext uri="{FF2B5EF4-FFF2-40B4-BE49-F238E27FC236}">
                  <a16:creationId xmlns:a16="http://schemas.microsoft.com/office/drawing/2014/main" id="{19CEA540-E859-9F40-92BE-D18E5ADE2A9E}"/>
                </a:ext>
              </a:extLst>
            </p:cNvPr>
            <p:cNvSpPr txBox="1"/>
            <p:nvPr/>
          </p:nvSpPr>
          <p:spPr>
            <a:xfrm>
              <a:off x="9226098" y="3942608"/>
              <a:ext cx="661012" cy="584776"/>
            </a:xfrm>
            <a:prstGeom prst="rect">
              <a:avLst/>
            </a:prstGeom>
            <a:noFill/>
          </p:spPr>
          <p:txBody>
            <a:bodyPr wrap="square" rtlCol="0">
              <a:spAutoFit/>
            </a:bodyPr>
            <a:lstStyle/>
            <a:p>
              <a:r>
                <a:rPr lang="en-US" sz="750" dirty="0"/>
                <a:t>HEX:</a:t>
              </a:r>
            </a:p>
            <a:p>
              <a:r>
                <a:rPr lang="en-US" sz="750" dirty="0"/>
                <a:t>D9D9D9</a:t>
              </a:r>
            </a:p>
          </p:txBody>
        </p:sp>
        <p:sp>
          <p:nvSpPr>
            <p:cNvPr id="51" name="TextBox 50">
              <a:extLst>
                <a:ext uri="{FF2B5EF4-FFF2-40B4-BE49-F238E27FC236}">
                  <a16:creationId xmlns:a16="http://schemas.microsoft.com/office/drawing/2014/main" id="{6743F49F-7408-BB41-9057-F51DCA0FD63A}"/>
                </a:ext>
              </a:extLst>
            </p:cNvPr>
            <p:cNvSpPr txBox="1"/>
            <p:nvPr/>
          </p:nvSpPr>
          <p:spPr>
            <a:xfrm>
              <a:off x="2207780" y="4524499"/>
              <a:ext cx="661012" cy="738664"/>
            </a:xfrm>
            <a:prstGeom prst="rect">
              <a:avLst/>
            </a:prstGeom>
            <a:noFill/>
          </p:spPr>
          <p:txBody>
            <a:bodyPr wrap="square" rtlCol="0">
              <a:spAutoFit/>
            </a:bodyPr>
            <a:lstStyle/>
            <a:p>
              <a:r>
                <a:rPr lang="en-US" sz="750" dirty="0"/>
                <a:t>RGB:</a:t>
              </a:r>
            </a:p>
            <a:p>
              <a:r>
                <a:rPr lang="en-US" sz="750" dirty="0"/>
                <a:t>0</a:t>
              </a:r>
            </a:p>
            <a:p>
              <a:r>
                <a:rPr lang="en-US" sz="750" dirty="0"/>
                <a:t>60</a:t>
              </a:r>
            </a:p>
            <a:p>
              <a:r>
                <a:rPr lang="en-US" sz="750" dirty="0"/>
                <a:t>123</a:t>
              </a:r>
            </a:p>
          </p:txBody>
        </p:sp>
        <p:sp>
          <p:nvSpPr>
            <p:cNvPr id="52" name="TextBox 51">
              <a:extLst>
                <a:ext uri="{FF2B5EF4-FFF2-40B4-BE49-F238E27FC236}">
                  <a16:creationId xmlns:a16="http://schemas.microsoft.com/office/drawing/2014/main" id="{BC0C1228-083B-D540-A6A3-C297038BAFB1}"/>
                </a:ext>
              </a:extLst>
            </p:cNvPr>
            <p:cNvSpPr txBox="1"/>
            <p:nvPr/>
          </p:nvSpPr>
          <p:spPr>
            <a:xfrm>
              <a:off x="3210397" y="4524498"/>
              <a:ext cx="661012" cy="738664"/>
            </a:xfrm>
            <a:prstGeom prst="rect">
              <a:avLst/>
            </a:prstGeom>
            <a:noFill/>
          </p:spPr>
          <p:txBody>
            <a:bodyPr wrap="square" rtlCol="0">
              <a:spAutoFit/>
            </a:bodyPr>
            <a:lstStyle/>
            <a:p>
              <a:r>
                <a:rPr lang="en-US" sz="750" dirty="0"/>
                <a:t>RGB:</a:t>
              </a:r>
            </a:p>
            <a:p>
              <a:r>
                <a:rPr lang="en-US" sz="750" dirty="0"/>
                <a:t>0</a:t>
              </a:r>
            </a:p>
            <a:p>
              <a:r>
                <a:rPr lang="en-US" sz="750" dirty="0"/>
                <a:t>150</a:t>
              </a:r>
            </a:p>
            <a:p>
              <a:r>
                <a:rPr lang="en-US" sz="750" dirty="0"/>
                <a:t>255</a:t>
              </a:r>
            </a:p>
          </p:txBody>
        </p:sp>
        <p:sp>
          <p:nvSpPr>
            <p:cNvPr id="53" name="TextBox 52">
              <a:extLst>
                <a:ext uri="{FF2B5EF4-FFF2-40B4-BE49-F238E27FC236}">
                  <a16:creationId xmlns:a16="http://schemas.microsoft.com/office/drawing/2014/main" id="{222CBE55-A0AA-4D46-85C7-45E751B5EFFE}"/>
                </a:ext>
              </a:extLst>
            </p:cNvPr>
            <p:cNvSpPr txBox="1"/>
            <p:nvPr/>
          </p:nvSpPr>
          <p:spPr>
            <a:xfrm>
              <a:off x="4213014" y="4524498"/>
              <a:ext cx="661012" cy="738664"/>
            </a:xfrm>
            <a:prstGeom prst="rect">
              <a:avLst/>
            </a:prstGeom>
            <a:noFill/>
          </p:spPr>
          <p:txBody>
            <a:bodyPr wrap="square" rtlCol="0">
              <a:spAutoFit/>
            </a:bodyPr>
            <a:lstStyle/>
            <a:p>
              <a:r>
                <a:rPr lang="en-US" sz="750" dirty="0"/>
                <a:t>RGB:</a:t>
              </a:r>
            </a:p>
            <a:p>
              <a:r>
                <a:rPr lang="en-US" sz="750" dirty="0"/>
                <a:t>117</a:t>
              </a:r>
            </a:p>
            <a:p>
              <a:r>
                <a:rPr lang="en-US" sz="750" dirty="0"/>
                <a:t>213</a:t>
              </a:r>
            </a:p>
            <a:p>
              <a:r>
                <a:rPr lang="en-US" sz="750" dirty="0"/>
                <a:t>255</a:t>
              </a:r>
            </a:p>
          </p:txBody>
        </p:sp>
        <p:sp>
          <p:nvSpPr>
            <p:cNvPr id="54" name="TextBox 53">
              <a:extLst>
                <a:ext uri="{FF2B5EF4-FFF2-40B4-BE49-F238E27FC236}">
                  <a16:creationId xmlns:a16="http://schemas.microsoft.com/office/drawing/2014/main" id="{C5B004F6-8B37-864C-B417-B76FD98F2CBD}"/>
                </a:ext>
              </a:extLst>
            </p:cNvPr>
            <p:cNvSpPr txBox="1"/>
            <p:nvPr/>
          </p:nvSpPr>
          <p:spPr>
            <a:xfrm>
              <a:off x="5215630" y="4524498"/>
              <a:ext cx="661012" cy="738664"/>
            </a:xfrm>
            <a:prstGeom prst="rect">
              <a:avLst/>
            </a:prstGeom>
            <a:noFill/>
          </p:spPr>
          <p:txBody>
            <a:bodyPr wrap="square" rtlCol="0">
              <a:spAutoFit/>
            </a:bodyPr>
            <a:lstStyle/>
            <a:p>
              <a:r>
                <a:rPr lang="en-US" sz="750" dirty="0"/>
                <a:t>RGB:</a:t>
              </a:r>
            </a:p>
            <a:p>
              <a:r>
                <a:rPr lang="en-US" sz="750" dirty="0"/>
                <a:t>179</a:t>
              </a:r>
            </a:p>
            <a:p>
              <a:r>
                <a:rPr lang="en-US" sz="750" dirty="0"/>
                <a:t>136</a:t>
              </a:r>
            </a:p>
            <a:p>
              <a:r>
                <a:rPr lang="en-US" sz="750" dirty="0"/>
                <a:t>11</a:t>
              </a:r>
            </a:p>
          </p:txBody>
        </p:sp>
        <p:sp>
          <p:nvSpPr>
            <p:cNvPr id="55" name="TextBox 54">
              <a:extLst>
                <a:ext uri="{FF2B5EF4-FFF2-40B4-BE49-F238E27FC236}">
                  <a16:creationId xmlns:a16="http://schemas.microsoft.com/office/drawing/2014/main" id="{138A99FA-6B9E-BB45-AFBE-5EA8402C5D2C}"/>
                </a:ext>
              </a:extLst>
            </p:cNvPr>
            <p:cNvSpPr txBox="1"/>
            <p:nvPr/>
          </p:nvSpPr>
          <p:spPr>
            <a:xfrm>
              <a:off x="6218248" y="4524498"/>
              <a:ext cx="661012" cy="738664"/>
            </a:xfrm>
            <a:prstGeom prst="rect">
              <a:avLst/>
            </a:prstGeom>
            <a:noFill/>
          </p:spPr>
          <p:txBody>
            <a:bodyPr wrap="square" rtlCol="0">
              <a:spAutoFit/>
            </a:bodyPr>
            <a:lstStyle/>
            <a:p>
              <a:r>
                <a:rPr lang="en-US" sz="750" dirty="0"/>
                <a:t>RGB:</a:t>
              </a:r>
            </a:p>
            <a:p>
              <a:r>
                <a:rPr lang="en-US" sz="750" dirty="0"/>
                <a:t>246</a:t>
              </a:r>
            </a:p>
            <a:p>
              <a:r>
                <a:rPr lang="en-US" sz="750" dirty="0"/>
                <a:t>200</a:t>
              </a:r>
            </a:p>
            <a:p>
              <a:r>
                <a:rPr lang="en-US" sz="750" dirty="0"/>
                <a:t>40</a:t>
              </a:r>
            </a:p>
          </p:txBody>
        </p:sp>
        <p:sp>
          <p:nvSpPr>
            <p:cNvPr id="56" name="TextBox 55">
              <a:extLst>
                <a:ext uri="{FF2B5EF4-FFF2-40B4-BE49-F238E27FC236}">
                  <a16:creationId xmlns:a16="http://schemas.microsoft.com/office/drawing/2014/main" id="{2B7B09C0-0247-E747-893C-3C0C4247E49D}"/>
                </a:ext>
              </a:extLst>
            </p:cNvPr>
            <p:cNvSpPr txBox="1"/>
            <p:nvPr/>
          </p:nvSpPr>
          <p:spPr>
            <a:xfrm>
              <a:off x="7220865" y="4524498"/>
              <a:ext cx="661012" cy="738664"/>
            </a:xfrm>
            <a:prstGeom prst="rect">
              <a:avLst/>
            </a:prstGeom>
            <a:noFill/>
          </p:spPr>
          <p:txBody>
            <a:bodyPr wrap="square" rtlCol="0">
              <a:spAutoFit/>
            </a:bodyPr>
            <a:lstStyle/>
            <a:p>
              <a:r>
                <a:rPr lang="en-US" sz="750" dirty="0"/>
                <a:t>RGB:</a:t>
              </a:r>
            </a:p>
            <a:p>
              <a:r>
                <a:rPr lang="en-US" sz="750" dirty="0"/>
                <a:t>0</a:t>
              </a:r>
            </a:p>
            <a:p>
              <a:r>
                <a:rPr lang="en-US" sz="750" dirty="0"/>
                <a:t>128</a:t>
              </a:r>
            </a:p>
            <a:p>
              <a:r>
                <a:rPr lang="en-US" sz="750" dirty="0"/>
                <a:t>0</a:t>
              </a:r>
            </a:p>
          </p:txBody>
        </p:sp>
        <p:sp>
          <p:nvSpPr>
            <p:cNvPr id="57" name="TextBox 56">
              <a:extLst>
                <a:ext uri="{FF2B5EF4-FFF2-40B4-BE49-F238E27FC236}">
                  <a16:creationId xmlns:a16="http://schemas.microsoft.com/office/drawing/2014/main" id="{7F874EC9-1249-B740-B83F-426040C4147D}"/>
                </a:ext>
              </a:extLst>
            </p:cNvPr>
            <p:cNvSpPr txBox="1"/>
            <p:nvPr/>
          </p:nvSpPr>
          <p:spPr>
            <a:xfrm>
              <a:off x="8223482" y="4524498"/>
              <a:ext cx="661012" cy="738664"/>
            </a:xfrm>
            <a:prstGeom prst="rect">
              <a:avLst/>
            </a:prstGeom>
            <a:noFill/>
          </p:spPr>
          <p:txBody>
            <a:bodyPr wrap="square" rtlCol="0">
              <a:spAutoFit/>
            </a:bodyPr>
            <a:lstStyle/>
            <a:p>
              <a:r>
                <a:rPr lang="en-US" sz="750" dirty="0"/>
                <a:t>RGB:</a:t>
              </a:r>
            </a:p>
            <a:p>
              <a:r>
                <a:rPr lang="en-US" sz="750" dirty="0"/>
                <a:t>166</a:t>
              </a:r>
            </a:p>
            <a:p>
              <a:r>
                <a:rPr lang="en-US" sz="750" dirty="0"/>
                <a:t>166</a:t>
              </a:r>
            </a:p>
            <a:p>
              <a:r>
                <a:rPr lang="en-US" sz="750" dirty="0"/>
                <a:t>166</a:t>
              </a:r>
            </a:p>
          </p:txBody>
        </p:sp>
        <p:sp>
          <p:nvSpPr>
            <p:cNvPr id="58" name="TextBox 57">
              <a:extLst>
                <a:ext uri="{FF2B5EF4-FFF2-40B4-BE49-F238E27FC236}">
                  <a16:creationId xmlns:a16="http://schemas.microsoft.com/office/drawing/2014/main" id="{22423363-0D4C-FA4F-A208-471A95A113B3}"/>
                </a:ext>
              </a:extLst>
            </p:cNvPr>
            <p:cNvSpPr txBox="1"/>
            <p:nvPr/>
          </p:nvSpPr>
          <p:spPr>
            <a:xfrm>
              <a:off x="9226098" y="4524498"/>
              <a:ext cx="661012" cy="738664"/>
            </a:xfrm>
            <a:prstGeom prst="rect">
              <a:avLst/>
            </a:prstGeom>
            <a:noFill/>
          </p:spPr>
          <p:txBody>
            <a:bodyPr wrap="square" rtlCol="0">
              <a:spAutoFit/>
            </a:bodyPr>
            <a:lstStyle/>
            <a:p>
              <a:r>
                <a:rPr lang="en-US" sz="750" dirty="0"/>
                <a:t>RGB:</a:t>
              </a:r>
            </a:p>
            <a:p>
              <a:r>
                <a:rPr lang="en-US" sz="750" dirty="0"/>
                <a:t>217</a:t>
              </a:r>
            </a:p>
            <a:p>
              <a:r>
                <a:rPr lang="en-US" sz="750" dirty="0"/>
                <a:t>217</a:t>
              </a:r>
            </a:p>
            <a:p>
              <a:r>
                <a:rPr lang="en-US" sz="750" dirty="0"/>
                <a:t>217</a:t>
              </a:r>
            </a:p>
          </p:txBody>
        </p:sp>
        <p:sp>
          <p:nvSpPr>
            <p:cNvPr id="59" name="TextBox 58">
              <a:extLst>
                <a:ext uri="{FF2B5EF4-FFF2-40B4-BE49-F238E27FC236}">
                  <a16:creationId xmlns:a16="http://schemas.microsoft.com/office/drawing/2014/main" id="{C72E0662-D22B-604D-903B-2188D8B8B11E}"/>
                </a:ext>
              </a:extLst>
            </p:cNvPr>
            <p:cNvSpPr txBox="1"/>
            <p:nvPr/>
          </p:nvSpPr>
          <p:spPr>
            <a:xfrm>
              <a:off x="2207780" y="2030681"/>
              <a:ext cx="6508707" cy="338555"/>
            </a:xfrm>
            <a:prstGeom prst="rect">
              <a:avLst/>
            </a:prstGeom>
            <a:noFill/>
          </p:spPr>
          <p:txBody>
            <a:bodyPr wrap="square" rtlCol="0">
              <a:spAutoFit/>
            </a:bodyPr>
            <a:lstStyle/>
            <a:p>
              <a:r>
                <a:rPr lang="en-US" sz="1050" dirty="0"/>
                <a:t>These colors are found in this Theme’s master color palette</a:t>
              </a:r>
            </a:p>
          </p:txBody>
        </p:sp>
      </p:grpSp>
    </p:spTree>
    <p:extLst>
      <p:ext uri="{BB962C8B-B14F-4D97-AF65-F5344CB8AC3E}">
        <p14:creationId xmlns:p14="http://schemas.microsoft.com/office/powerpoint/2010/main" val="276929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14800" y="1700212"/>
            <a:ext cx="4267200" cy="1735931"/>
          </a:xfrm>
        </p:spPr>
        <p:txBody>
          <a:bodyPr anchor="b"/>
          <a:lstStyle>
            <a:lvl1pPr algn="l">
              <a:defRPr sz="3600" b="1">
                <a:solidFill>
                  <a:schemeClr val="accent4"/>
                </a:solidFill>
                <a:latin typeface="Raleway" panose="020B0003030101060003" pitchFamily="34" charset="0"/>
              </a:defRPr>
            </a:lvl1pPr>
          </a:lstStyle>
          <a:p>
            <a:r>
              <a:rPr lang="en-US"/>
              <a:t>TRANSITION SLIDE</a:t>
            </a:r>
          </a:p>
        </p:txBody>
      </p:sp>
      <p:sp>
        <p:nvSpPr>
          <p:cNvPr id="8"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3" name="Date Placeholder 2"/>
          <p:cNvSpPr>
            <a:spLocks noGrp="1"/>
          </p:cNvSpPr>
          <p:nvPr>
            <p:ph type="dt" sz="half" idx="10"/>
          </p:nvPr>
        </p:nvSpPr>
        <p:spPr>
          <a:xfrm>
            <a:off x="3429000" y="4767263"/>
            <a:ext cx="2133600" cy="274637"/>
          </a:xfrm>
        </p:spPr>
        <p:txBody>
          <a:bodyPr/>
          <a:lstStyle/>
          <a:p>
            <a:pPr>
              <a:defRPr/>
            </a:pPr>
            <a:fld id="{3F2474C8-4D50-4599-B317-634CA3929BDF}" type="datetime1">
              <a:rPr lang="en-US" smtClean="0"/>
              <a:t>6/16/2022</a:t>
            </a:fld>
            <a:endParaRPr lang="en-US"/>
          </a:p>
        </p:txBody>
      </p:sp>
      <p:sp>
        <p:nvSpPr>
          <p:cNvPr id="4" name="Slide Number Placeholder 3"/>
          <p:cNvSpPr>
            <a:spLocks noGrp="1"/>
          </p:cNvSpPr>
          <p:nvPr>
            <p:ph type="sldNum" sz="quarter" idx="11"/>
          </p:nvPr>
        </p:nvSpPr>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390004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152400" y="4171950"/>
            <a:ext cx="4648200" cy="791765"/>
          </a:xfrm>
        </p:spPr>
        <p:txBody>
          <a:bodyPr anchor="b"/>
          <a:lstStyle>
            <a:lvl1pPr algn="l">
              <a:defRPr sz="3600" b="1">
                <a:solidFill>
                  <a:schemeClr val="accent2"/>
                </a:solidFill>
                <a:latin typeface="Raleway" panose="020B0003030101060003" pitchFamily="34" charset="0"/>
              </a:defRPr>
            </a:lvl1pPr>
          </a:lstStyle>
          <a:p>
            <a:r>
              <a:rPr lang="en-US"/>
              <a:t>TRANSITION SLIDE</a:t>
            </a:r>
          </a:p>
        </p:txBody>
      </p:sp>
      <p:sp>
        <p:nvSpPr>
          <p:cNvPr id="8" name="Subtitle 2"/>
          <p:cNvSpPr>
            <a:spLocks noGrp="1"/>
          </p:cNvSpPr>
          <p:nvPr>
            <p:ph type="subTitle" idx="1"/>
          </p:nvPr>
        </p:nvSpPr>
        <p:spPr>
          <a:xfrm>
            <a:off x="5029200" y="4201716"/>
            <a:ext cx="3886200" cy="761999"/>
          </a:xfrm>
        </p:spPr>
        <p:txBody>
          <a:bodyPr anchor="b"/>
          <a:lstStyle>
            <a:lvl1pPr marL="0" indent="0" algn="l">
              <a:buNone/>
              <a:defRPr sz="2400">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4" name="Slide Number Placeholder 3"/>
          <p:cNvSpPr>
            <a:spLocks noGrp="1"/>
          </p:cNvSpPr>
          <p:nvPr>
            <p:ph type="sldNum" sz="quarter" idx="11"/>
          </p:nvPr>
        </p:nvSpPr>
        <p:spPr>
          <a:xfrm>
            <a:off x="7001435" y="4887913"/>
            <a:ext cx="2133600" cy="274637"/>
          </a:xfrm>
        </p:spPr>
        <p:txBody>
          <a:body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84208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3" y="1276350"/>
            <a:ext cx="1495425" cy="1295400"/>
          </a:xfrm>
        </p:spPr>
        <p:txBody>
          <a:bodyPr/>
          <a:lstStyle>
            <a:lvl1pPr marL="0" indent="0" algn="ctr">
              <a:buNone/>
              <a:defRPr sz="2000"/>
            </a:lvl1pPr>
          </a:lstStyle>
          <a:p>
            <a:endParaRPr lang="en-US"/>
          </a:p>
        </p:txBody>
      </p:sp>
      <p:sp>
        <p:nvSpPr>
          <p:cNvPr id="36" name="Picture Placeholder 2"/>
          <p:cNvSpPr>
            <a:spLocks noGrp="1"/>
          </p:cNvSpPr>
          <p:nvPr>
            <p:ph type="pic" sz="quarter" idx="20"/>
          </p:nvPr>
        </p:nvSpPr>
        <p:spPr>
          <a:xfrm>
            <a:off x="7487552" y="1276350"/>
            <a:ext cx="1665287" cy="1295400"/>
          </a:xfrm>
        </p:spPr>
        <p:txBody>
          <a:bodyPr/>
          <a:lstStyle>
            <a:lvl1pPr marL="0" indent="0" algn="ctr">
              <a:buNone/>
              <a:defRPr sz="2000"/>
            </a:lvl1pPr>
          </a:lstStyle>
          <a:p>
            <a:endParaRPr lang="en-US"/>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2000"/>
            </a:lvl1pPr>
          </a:lstStyle>
          <a:p>
            <a:endParaRPr lang="en-US"/>
          </a:p>
        </p:txBody>
      </p:sp>
      <p:sp>
        <p:nvSpPr>
          <p:cNvPr id="30" name="Picture Placeholder 2"/>
          <p:cNvSpPr>
            <a:spLocks noGrp="1"/>
          </p:cNvSpPr>
          <p:nvPr>
            <p:ph type="pic" sz="quarter" idx="14"/>
          </p:nvPr>
        </p:nvSpPr>
        <p:spPr>
          <a:xfrm>
            <a:off x="7487552" y="0"/>
            <a:ext cx="1665287" cy="1284288"/>
          </a:xfrm>
        </p:spPr>
        <p:txBody>
          <a:bodyPr/>
          <a:lstStyle>
            <a:lvl1pPr marL="0" indent="0" algn="ctr">
              <a:buNone/>
              <a:defRPr sz="2000"/>
            </a:lvl1pPr>
          </a:lstStyle>
          <a:p>
            <a:endParaRPr lang="en-US"/>
          </a:p>
        </p:txBody>
      </p:sp>
      <p:sp>
        <p:nvSpPr>
          <p:cNvPr id="28" name="Picture Placeholder 2"/>
          <p:cNvSpPr>
            <a:spLocks noGrp="1"/>
          </p:cNvSpPr>
          <p:nvPr>
            <p:ph type="pic" sz="quarter" idx="12"/>
          </p:nvPr>
        </p:nvSpPr>
        <p:spPr>
          <a:xfrm>
            <a:off x="4487863" y="0"/>
            <a:ext cx="1495425" cy="1284288"/>
          </a:xfrm>
        </p:spPr>
        <p:txBody>
          <a:bodyPr/>
          <a:lstStyle>
            <a:lvl1pPr marL="0" indent="0" algn="ctr">
              <a:buNone/>
              <a:defRPr sz="2000"/>
            </a:lvl1pPr>
          </a:lstStyle>
          <a:p>
            <a:endParaRPr lang="en-US"/>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20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2000"/>
            </a:lvl1pPr>
          </a:lstStyle>
          <a:p>
            <a:endParaRPr lang="en-US"/>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2000"/>
            </a:lvl1pPr>
          </a:lstStyle>
          <a:p>
            <a:endParaRPr lang="en-US"/>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2000"/>
            </a:lvl1pPr>
          </a:lstStyle>
          <a:p>
            <a:endParaRPr lang="en-US"/>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2000"/>
            </a:lvl1pPr>
          </a:lstStyle>
          <a:p>
            <a:endParaRPr lang="en-US"/>
          </a:p>
        </p:txBody>
      </p:sp>
      <p:sp>
        <p:nvSpPr>
          <p:cNvPr id="29" name="Picture Placeholder 2"/>
          <p:cNvSpPr>
            <a:spLocks noGrp="1"/>
          </p:cNvSpPr>
          <p:nvPr>
            <p:ph type="pic" sz="quarter" idx="13"/>
          </p:nvPr>
        </p:nvSpPr>
        <p:spPr>
          <a:xfrm>
            <a:off x="2971800" y="0"/>
            <a:ext cx="1524000" cy="1284288"/>
          </a:xfrm>
        </p:spPr>
        <p:txBody>
          <a:bodyPr/>
          <a:lstStyle>
            <a:lvl1pPr marL="0" indent="0" algn="ctr">
              <a:buNone/>
              <a:defRPr sz="2000"/>
            </a:lvl1pPr>
          </a:lstStyle>
          <a:p>
            <a:endParaRPr lang="en-US"/>
          </a:p>
        </p:txBody>
      </p:sp>
      <p:sp>
        <p:nvSpPr>
          <p:cNvPr id="26" name="Picture Placeholder 2"/>
          <p:cNvSpPr>
            <a:spLocks noGrp="1"/>
          </p:cNvSpPr>
          <p:nvPr>
            <p:ph type="pic" sz="quarter" idx="11"/>
          </p:nvPr>
        </p:nvSpPr>
        <p:spPr>
          <a:xfrm>
            <a:off x="1503663" y="0"/>
            <a:ext cx="1468137" cy="1284288"/>
          </a:xfrm>
        </p:spPr>
        <p:txBody>
          <a:bodyPr/>
          <a:lstStyle>
            <a:lvl1pPr marL="0" indent="0" algn="ctr">
              <a:buNone/>
              <a:defRPr sz="2000"/>
            </a:lvl1pPr>
          </a:lstStyle>
          <a:p>
            <a:endParaRPr lang="en-US"/>
          </a:p>
        </p:txBody>
      </p:sp>
      <p:sp>
        <p:nvSpPr>
          <p:cNvPr id="27" name="Picture Placeholder 2"/>
          <p:cNvSpPr>
            <a:spLocks noGrp="1"/>
          </p:cNvSpPr>
          <p:nvPr>
            <p:ph type="pic" sz="quarter" idx="10"/>
          </p:nvPr>
        </p:nvSpPr>
        <p:spPr>
          <a:xfrm>
            <a:off x="0" y="0"/>
            <a:ext cx="1503663" cy="1284288"/>
          </a:xfrm>
        </p:spPr>
        <p:txBody>
          <a:bodyPr/>
          <a:lstStyle>
            <a:lvl1pPr marL="0" indent="0" algn="ctr">
              <a:buNone/>
              <a:defRPr sz="2000"/>
            </a:lvl1pPr>
          </a:lstStyle>
          <a:p>
            <a:endParaRPr lang="en-US"/>
          </a:p>
        </p:txBody>
      </p:sp>
      <p:sp>
        <p:nvSpPr>
          <p:cNvPr id="39" name="Picture Placeholder 2"/>
          <p:cNvSpPr>
            <a:spLocks noGrp="1"/>
          </p:cNvSpPr>
          <p:nvPr>
            <p:ph type="pic" sz="quarter" idx="23"/>
          </p:nvPr>
        </p:nvSpPr>
        <p:spPr>
          <a:xfrm>
            <a:off x="0" y="2571750"/>
            <a:ext cx="1495425" cy="1295400"/>
          </a:xfrm>
        </p:spPr>
        <p:txBody>
          <a:bodyPr/>
          <a:lstStyle>
            <a:lvl1pPr marL="0" indent="0" algn="ctr">
              <a:buNone/>
              <a:defRPr sz="2000"/>
            </a:lvl1pPr>
          </a:lstStyle>
          <a:p>
            <a:endParaRPr lang="en-US"/>
          </a:p>
        </p:txBody>
      </p:sp>
      <p:sp>
        <p:nvSpPr>
          <p:cNvPr id="46" name="Picture Placeholder 2"/>
          <p:cNvSpPr>
            <a:spLocks noGrp="1"/>
          </p:cNvSpPr>
          <p:nvPr>
            <p:ph type="pic" sz="quarter" idx="30"/>
          </p:nvPr>
        </p:nvSpPr>
        <p:spPr>
          <a:xfrm>
            <a:off x="4487863" y="3867150"/>
            <a:ext cx="1503362" cy="1276351"/>
          </a:xfrm>
        </p:spPr>
        <p:txBody>
          <a:bodyPr/>
          <a:lstStyle>
            <a:lvl1pPr marL="0" indent="0" algn="ctr">
              <a:buNone/>
              <a:defRPr sz="2000"/>
            </a:lvl1pPr>
          </a:lstStyle>
          <a:p>
            <a:endParaRPr lang="en-US"/>
          </a:p>
        </p:txBody>
      </p:sp>
      <p:sp>
        <p:nvSpPr>
          <p:cNvPr id="48" name="Picture Placeholder 2"/>
          <p:cNvSpPr>
            <a:spLocks noGrp="1"/>
          </p:cNvSpPr>
          <p:nvPr>
            <p:ph type="pic" sz="quarter" idx="32"/>
          </p:nvPr>
        </p:nvSpPr>
        <p:spPr>
          <a:xfrm>
            <a:off x="7478713" y="3867150"/>
            <a:ext cx="1674126" cy="1276351"/>
          </a:xfrm>
        </p:spPr>
        <p:txBody>
          <a:bodyPr/>
          <a:lstStyle>
            <a:lvl1pPr marL="0" indent="0" algn="ctr">
              <a:buNone/>
              <a:defRPr sz="2000"/>
            </a:lvl1pPr>
          </a:lstStyle>
          <a:p>
            <a:endParaRPr lang="en-US"/>
          </a:p>
        </p:txBody>
      </p:sp>
      <p:sp>
        <p:nvSpPr>
          <p:cNvPr id="49" name="Picture Placeholder 2"/>
          <p:cNvSpPr>
            <a:spLocks noGrp="1"/>
          </p:cNvSpPr>
          <p:nvPr>
            <p:ph type="pic" sz="quarter" idx="33"/>
          </p:nvPr>
        </p:nvSpPr>
        <p:spPr>
          <a:xfrm>
            <a:off x="5983288" y="3867150"/>
            <a:ext cx="1503362" cy="1276351"/>
          </a:xfrm>
        </p:spPr>
        <p:txBody>
          <a:bodyPr/>
          <a:lstStyle>
            <a:lvl1pPr marL="0" indent="0" algn="ctr">
              <a:buNone/>
              <a:defRPr sz="2000"/>
            </a:lvl1pPr>
          </a:lstStyle>
          <a:p>
            <a:endParaRPr lang="en-US"/>
          </a:p>
        </p:txBody>
      </p:sp>
      <p:sp>
        <p:nvSpPr>
          <p:cNvPr id="51" name="Picture Placeholder 2"/>
          <p:cNvSpPr>
            <a:spLocks noGrp="1"/>
          </p:cNvSpPr>
          <p:nvPr>
            <p:ph type="pic" sz="quarter" idx="35"/>
          </p:nvPr>
        </p:nvSpPr>
        <p:spPr>
          <a:xfrm>
            <a:off x="0" y="3867150"/>
            <a:ext cx="1495425" cy="1295400"/>
          </a:xfrm>
        </p:spPr>
        <p:txBody>
          <a:bodyPr/>
          <a:lstStyle>
            <a:lvl1pPr marL="0" indent="0" algn="ctr">
              <a:buNone/>
              <a:defRPr sz="20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a:t>This is your statement it can wrap two lines.</a:t>
            </a:r>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2000" b="0" baseline="0">
                <a:solidFill>
                  <a:schemeClr val="bg1">
                    <a:lumMod val="50000"/>
                  </a:schemeClr>
                </a:solidFill>
                <a:latin typeface="+mn-lt"/>
              </a:defRPr>
            </a:lvl1pPr>
          </a:lstStyle>
          <a:p>
            <a:pPr lvl="0"/>
            <a:r>
              <a:rPr lang="en-US"/>
              <a:t>This is your supporting space. You should be concise in your message.</a:t>
            </a:r>
          </a:p>
        </p:txBody>
      </p:sp>
    </p:spTree>
    <p:extLst>
      <p:ext uri="{BB962C8B-B14F-4D97-AF65-F5344CB8AC3E}">
        <p14:creationId xmlns:p14="http://schemas.microsoft.com/office/powerpoint/2010/main" val="279778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13.png"/><Relationship Id="rId2" Type="http://schemas.openxmlformats.org/officeDocument/2006/relationships/slideLayout" Target="../slideLayouts/slideLayout56.xml"/><Relationship Id="rId16" Type="http://schemas.openxmlformats.org/officeDocument/2006/relationships/image" Target="../media/image12.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80083" y="4767263"/>
            <a:ext cx="2133600" cy="274637"/>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365D2F98-2B52-467D-8FA6-CE4B51B2A692}" type="datetime1">
              <a:rPr lang="en-US" smtClean="0"/>
              <a:t>6/16/2022</a:t>
            </a:fld>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1586C6F0-B0A0-4B91-8218-B729A6939E11}" type="slidenum">
              <a:rPr lang="en-US" smtClean="0"/>
              <a:pPr>
                <a:defRPr/>
              </a:pPr>
              <a:t>‹#›</a:t>
            </a:fld>
            <a:endParaRPr lang="en-US"/>
          </a:p>
        </p:txBody>
      </p:sp>
    </p:spTree>
    <p:extLst>
      <p:ext uri="{BB962C8B-B14F-4D97-AF65-F5344CB8AC3E}">
        <p14:creationId xmlns:p14="http://schemas.microsoft.com/office/powerpoint/2010/main" val="3837594299"/>
      </p:ext>
    </p:extLst>
  </p:cSld>
  <p:clrMap bg1="lt1" tx1="dk1" bg2="lt2" tx2="dk2" accent1="accent1" accent2="accent2" accent3="accent3" accent4="accent4" accent5="accent5" accent6="accent6" hlink="hlink" folHlink="folHlink"/>
  <p:sldLayoutIdLst>
    <p:sldLayoutId id="2147483660" r:id="rId1"/>
    <p:sldLayoutId id="2147483736" r:id="rId2"/>
    <p:sldLayoutId id="2147483666" r:id="rId3"/>
    <p:sldLayoutId id="2147483677" r:id="rId4"/>
    <p:sldLayoutId id="2147483667" r:id="rId5"/>
    <p:sldLayoutId id="2147483674" r:id="rId6"/>
    <p:sldLayoutId id="2147483675" r:id="rId7"/>
    <p:sldLayoutId id="2147483676" r:id="rId8"/>
    <p:sldLayoutId id="2147483671" r:id="rId9"/>
    <p:sldLayoutId id="2147483673" r:id="rId10"/>
    <p:sldLayoutId id="2147483738" r:id="rId11"/>
    <p:sldLayoutId id="2147483664" r:id="rId12"/>
    <p:sldLayoutId id="2147483668" r:id="rId13"/>
    <p:sldLayoutId id="2147483669" r:id="rId14"/>
    <p:sldLayoutId id="2147483723" r:id="rId15"/>
  </p:sldLayoutIdLst>
  <p:hf hdr="0" ftr="0" dt="0"/>
  <p:txStyles>
    <p:title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80083" y="4767263"/>
            <a:ext cx="2133600" cy="274637"/>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365D2F98-2B52-467D-8FA6-CE4B51B2A692}" type="datetime1">
              <a:rPr lang="en-US">
                <a:solidFill>
                  <a:prstClr val="white">
                    <a:lumMod val="50000"/>
                  </a:prstClr>
                </a:solidFill>
              </a:rPr>
              <a:pPr>
                <a:defRPr/>
              </a:pPr>
              <a:t>6/16/2022</a:t>
            </a:fld>
            <a:endParaRPr lang="en-US">
              <a:solidFill>
                <a:prstClr val="white">
                  <a:lumMod val="50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1586C6F0-B0A0-4B91-8218-B729A6939E1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2953120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6"/>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5" tIns="40817" rIns="81635" bIns="4081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5" tIns="40817" rIns="81635" bIns="408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80083" y="4767264"/>
            <a:ext cx="2133600" cy="274637"/>
          </a:xfrm>
          <a:prstGeom prst="rect">
            <a:avLst/>
          </a:prstGeom>
        </p:spPr>
        <p:txBody>
          <a:bodyPr vert="horz" lIns="81635" tIns="40817" rIns="81635" bIns="40817" rtlCol="0" anchor="ctr"/>
          <a:lstStyle>
            <a:lvl1pPr algn="ctr" fontAlgn="auto">
              <a:spcBef>
                <a:spcPts val="0"/>
              </a:spcBef>
              <a:spcAft>
                <a:spcPts val="0"/>
              </a:spcAft>
              <a:defRPr sz="9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defTabSz="816351">
              <a:defRPr/>
            </a:pPr>
            <a:fld id="{365D2F98-2B52-467D-8FA6-CE4B51B2A692}" type="datetime1">
              <a:rPr lang="en-US">
                <a:solidFill>
                  <a:prstClr val="white">
                    <a:lumMod val="50000"/>
                  </a:prstClr>
                </a:solidFill>
              </a:rPr>
              <a:pPr defTabSz="816351">
                <a:defRPr/>
              </a:pPr>
              <a:t>6/16/2022</a:t>
            </a:fld>
            <a:endParaRPr lang="en-US">
              <a:solidFill>
                <a:prstClr val="white">
                  <a:lumMod val="50000"/>
                </a:prstClr>
              </a:solidFill>
            </a:endParaRPr>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81635" tIns="40817" rIns="81635" bIns="40817" rtlCol="0" anchor="ctr"/>
          <a:lstStyle>
            <a:lvl1pPr algn="r" fontAlgn="auto">
              <a:spcBef>
                <a:spcPts val="0"/>
              </a:spcBef>
              <a:spcAft>
                <a:spcPts val="0"/>
              </a:spcAft>
              <a:defRPr sz="9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defTabSz="816351">
              <a:defRPr/>
            </a:pPr>
            <a:fld id="{1586C6F0-B0A0-4B91-8218-B729A6939E11}" type="slidenum">
              <a:rPr lang="en-US">
                <a:solidFill>
                  <a:prstClr val="white">
                    <a:lumMod val="50000"/>
                  </a:prstClr>
                </a:solidFill>
              </a:rPr>
              <a:pPr defTabSz="816351">
                <a:defRPr/>
              </a:pPr>
              <a:t>‹#›</a:t>
            </a:fld>
            <a:endParaRPr lang="en-US">
              <a:solidFill>
                <a:prstClr val="white">
                  <a:lumMod val="50000"/>
                </a:prstClr>
              </a:solidFill>
            </a:endParaRPr>
          </a:p>
        </p:txBody>
      </p:sp>
    </p:spTree>
    <p:extLst>
      <p:ext uri="{BB962C8B-B14F-4D97-AF65-F5344CB8AC3E}">
        <p14:creationId xmlns:p14="http://schemas.microsoft.com/office/powerpoint/2010/main" val="14145853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ctr" rtl="0" fontAlgn="base">
        <a:spcBef>
          <a:spcPct val="0"/>
        </a:spcBef>
        <a:spcAft>
          <a:spcPct val="0"/>
        </a:spcAft>
        <a:defRPr sz="3200" b="1" kern="1200">
          <a:solidFill>
            <a:schemeClr val="bg1">
              <a:lumMod val="50000"/>
            </a:schemeClr>
          </a:solidFill>
          <a:latin typeface="+mj-lt"/>
          <a:ea typeface="+mj-ea"/>
          <a:cs typeface="+mj-cs"/>
        </a:defRPr>
      </a:lvl1pPr>
      <a:lvl2pPr algn="ctr" rtl="0" fontAlgn="base">
        <a:spcBef>
          <a:spcPct val="0"/>
        </a:spcBef>
        <a:spcAft>
          <a:spcPct val="0"/>
        </a:spcAft>
        <a:defRPr sz="4000">
          <a:solidFill>
            <a:schemeClr val="tx1"/>
          </a:solidFill>
          <a:latin typeface="Calibri" pitchFamily="34" charset="0"/>
        </a:defRPr>
      </a:lvl2pPr>
      <a:lvl3pPr algn="ctr" rtl="0" fontAlgn="base">
        <a:spcBef>
          <a:spcPct val="0"/>
        </a:spcBef>
        <a:spcAft>
          <a:spcPct val="0"/>
        </a:spcAft>
        <a:defRPr sz="4000">
          <a:solidFill>
            <a:schemeClr val="tx1"/>
          </a:solidFill>
          <a:latin typeface="Calibri" pitchFamily="34" charset="0"/>
        </a:defRPr>
      </a:lvl3pPr>
      <a:lvl4pPr algn="ctr" rtl="0" fontAlgn="base">
        <a:spcBef>
          <a:spcPct val="0"/>
        </a:spcBef>
        <a:spcAft>
          <a:spcPct val="0"/>
        </a:spcAft>
        <a:defRPr sz="4000">
          <a:solidFill>
            <a:schemeClr val="tx1"/>
          </a:solidFill>
          <a:latin typeface="Calibri" pitchFamily="34" charset="0"/>
        </a:defRPr>
      </a:lvl4pPr>
      <a:lvl5pPr algn="ctr" rtl="0" fontAlgn="base">
        <a:spcBef>
          <a:spcPct val="0"/>
        </a:spcBef>
        <a:spcAft>
          <a:spcPct val="0"/>
        </a:spcAft>
        <a:defRPr sz="4000">
          <a:solidFill>
            <a:schemeClr val="tx1"/>
          </a:solidFill>
          <a:latin typeface="Calibri" pitchFamily="34" charset="0"/>
        </a:defRPr>
      </a:lvl5pPr>
      <a:lvl6pPr marL="408176" algn="ctr" rtl="0" fontAlgn="base">
        <a:spcBef>
          <a:spcPct val="0"/>
        </a:spcBef>
        <a:spcAft>
          <a:spcPct val="0"/>
        </a:spcAft>
        <a:defRPr sz="4000">
          <a:solidFill>
            <a:schemeClr val="tx1"/>
          </a:solidFill>
          <a:latin typeface="Calibri" pitchFamily="34" charset="0"/>
        </a:defRPr>
      </a:lvl6pPr>
      <a:lvl7pPr marL="816351" algn="ctr" rtl="0" fontAlgn="base">
        <a:spcBef>
          <a:spcPct val="0"/>
        </a:spcBef>
        <a:spcAft>
          <a:spcPct val="0"/>
        </a:spcAft>
        <a:defRPr sz="4000">
          <a:solidFill>
            <a:schemeClr val="tx1"/>
          </a:solidFill>
          <a:latin typeface="Calibri" pitchFamily="34" charset="0"/>
        </a:defRPr>
      </a:lvl7pPr>
      <a:lvl8pPr marL="1224527" algn="ctr" rtl="0" fontAlgn="base">
        <a:spcBef>
          <a:spcPct val="0"/>
        </a:spcBef>
        <a:spcAft>
          <a:spcPct val="0"/>
        </a:spcAft>
        <a:defRPr sz="4000">
          <a:solidFill>
            <a:schemeClr val="tx1"/>
          </a:solidFill>
          <a:latin typeface="Calibri" pitchFamily="34" charset="0"/>
        </a:defRPr>
      </a:lvl8pPr>
      <a:lvl9pPr marL="1632703" algn="ctr" rtl="0" fontAlgn="base">
        <a:spcBef>
          <a:spcPct val="0"/>
        </a:spcBef>
        <a:spcAft>
          <a:spcPct val="0"/>
        </a:spcAft>
        <a:defRPr sz="4000">
          <a:solidFill>
            <a:schemeClr val="tx1"/>
          </a:solidFill>
          <a:latin typeface="Calibri" pitchFamily="34" charset="0"/>
        </a:defRPr>
      </a:lvl9pPr>
    </p:titleStyle>
    <p:bodyStyle>
      <a:lvl1pPr marL="306132" indent="-306132" algn="l" rtl="0" fontAlgn="base">
        <a:spcBef>
          <a:spcPct val="20000"/>
        </a:spcBef>
        <a:spcAft>
          <a:spcPct val="0"/>
        </a:spcAft>
        <a:buFont typeface="Arial" charset="0"/>
        <a:buChar char="•"/>
        <a:defRPr sz="2500" kern="1200">
          <a:solidFill>
            <a:schemeClr val="tx1"/>
          </a:solidFill>
          <a:latin typeface="+mn-lt"/>
          <a:ea typeface="+mn-ea"/>
          <a:cs typeface="+mn-cs"/>
        </a:defRPr>
      </a:lvl1pPr>
      <a:lvl2pPr marL="663285" indent="-255109" algn="l" rtl="0" fontAlgn="base">
        <a:spcBef>
          <a:spcPct val="20000"/>
        </a:spcBef>
        <a:spcAft>
          <a:spcPct val="0"/>
        </a:spcAft>
        <a:buFont typeface="Arial" charset="0"/>
        <a:buChar char="–"/>
        <a:defRPr sz="2100" kern="1200">
          <a:solidFill>
            <a:schemeClr val="tx1"/>
          </a:solidFill>
          <a:latin typeface="+mn-lt"/>
          <a:ea typeface="+mn-ea"/>
          <a:cs typeface="+mn-cs"/>
        </a:defRPr>
      </a:lvl2pPr>
      <a:lvl3pPr marL="1020439" indent="-204088"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428614" indent="-204088" algn="l" rtl="0" fontAlgn="base">
        <a:spcBef>
          <a:spcPct val="20000"/>
        </a:spcBef>
        <a:spcAft>
          <a:spcPct val="0"/>
        </a:spcAft>
        <a:buFont typeface="Arial" charset="0"/>
        <a:buChar char="–"/>
        <a:defRPr sz="1600" kern="1200">
          <a:solidFill>
            <a:schemeClr val="tx1"/>
          </a:solidFill>
          <a:latin typeface="+mn-lt"/>
          <a:ea typeface="+mn-ea"/>
          <a:cs typeface="+mn-cs"/>
        </a:defRPr>
      </a:lvl4pPr>
      <a:lvl5pPr marL="1836790" indent="-204088"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244966" indent="-204088" algn="l" defTabSz="81635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41" indent="-204088" algn="l" defTabSz="81635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17" indent="-204088" algn="l" defTabSz="81635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93" indent="-204088" algn="l" defTabSz="81635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51" rtl="0" eaLnBrk="1" latinLnBrk="0" hangingPunct="1">
        <a:defRPr sz="1600" kern="1200">
          <a:solidFill>
            <a:schemeClr val="tx1"/>
          </a:solidFill>
          <a:latin typeface="+mn-lt"/>
          <a:ea typeface="+mn-ea"/>
          <a:cs typeface="+mn-cs"/>
        </a:defRPr>
      </a:lvl1pPr>
      <a:lvl2pPr marL="408176" algn="l" defTabSz="816351" rtl="0" eaLnBrk="1" latinLnBrk="0" hangingPunct="1">
        <a:defRPr sz="1600" kern="1200">
          <a:solidFill>
            <a:schemeClr val="tx1"/>
          </a:solidFill>
          <a:latin typeface="+mn-lt"/>
          <a:ea typeface="+mn-ea"/>
          <a:cs typeface="+mn-cs"/>
        </a:defRPr>
      </a:lvl2pPr>
      <a:lvl3pPr marL="816351" algn="l" defTabSz="816351" rtl="0" eaLnBrk="1" latinLnBrk="0" hangingPunct="1">
        <a:defRPr sz="1600" kern="1200">
          <a:solidFill>
            <a:schemeClr val="tx1"/>
          </a:solidFill>
          <a:latin typeface="+mn-lt"/>
          <a:ea typeface="+mn-ea"/>
          <a:cs typeface="+mn-cs"/>
        </a:defRPr>
      </a:lvl3pPr>
      <a:lvl4pPr marL="1224527" algn="l" defTabSz="816351" rtl="0" eaLnBrk="1" latinLnBrk="0" hangingPunct="1">
        <a:defRPr sz="1600" kern="1200">
          <a:solidFill>
            <a:schemeClr val="tx1"/>
          </a:solidFill>
          <a:latin typeface="+mn-lt"/>
          <a:ea typeface="+mn-ea"/>
          <a:cs typeface="+mn-cs"/>
        </a:defRPr>
      </a:lvl4pPr>
      <a:lvl5pPr marL="1632703" algn="l" defTabSz="816351" rtl="0" eaLnBrk="1" latinLnBrk="0" hangingPunct="1">
        <a:defRPr sz="1600" kern="1200">
          <a:solidFill>
            <a:schemeClr val="tx1"/>
          </a:solidFill>
          <a:latin typeface="+mn-lt"/>
          <a:ea typeface="+mn-ea"/>
          <a:cs typeface="+mn-cs"/>
        </a:defRPr>
      </a:lvl5pPr>
      <a:lvl6pPr marL="2040878" algn="l" defTabSz="816351" rtl="0" eaLnBrk="1" latinLnBrk="0" hangingPunct="1">
        <a:defRPr sz="1600" kern="1200">
          <a:solidFill>
            <a:schemeClr val="tx1"/>
          </a:solidFill>
          <a:latin typeface="+mn-lt"/>
          <a:ea typeface="+mn-ea"/>
          <a:cs typeface="+mn-cs"/>
        </a:defRPr>
      </a:lvl6pPr>
      <a:lvl7pPr marL="2449054" algn="l" defTabSz="816351" rtl="0" eaLnBrk="1" latinLnBrk="0" hangingPunct="1">
        <a:defRPr sz="1600" kern="1200">
          <a:solidFill>
            <a:schemeClr val="tx1"/>
          </a:solidFill>
          <a:latin typeface="+mn-lt"/>
          <a:ea typeface="+mn-ea"/>
          <a:cs typeface="+mn-cs"/>
        </a:defRPr>
      </a:lvl7pPr>
      <a:lvl8pPr marL="2857229" algn="l" defTabSz="816351" rtl="0" eaLnBrk="1" latinLnBrk="0" hangingPunct="1">
        <a:defRPr sz="1600" kern="1200">
          <a:solidFill>
            <a:schemeClr val="tx1"/>
          </a:solidFill>
          <a:latin typeface="+mn-lt"/>
          <a:ea typeface="+mn-ea"/>
          <a:cs typeface="+mn-cs"/>
        </a:defRPr>
      </a:lvl8pPr>
      <a:lvl9pPr marL="3265405" algn="l" defTabSz="816351"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9A021-9EF8-354A-86DA-7A9740A94BE6}"/>
              </a:ext>
            </a:extLst>
          </p:cNvPr>
          <p:cNvSpPr>
            <a:spLocks noGrp="1"/>
          </p:cNvSpPr>
          <p:nvPr>
            <p:ph type="title"/>
          </p:nvPr>
        </p:nvSpPr>
        <p:spPr>
          <a:xfrm>
            <a:off x="628650" y="273844"/>
            <a:ext cx="7886700" cy="76759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A03F59-C3F5-DF4F-A584-FA7EC46D9D4A}"/>
              </a:ext>
            </a:extLst>
          </p:cNvPr>
          <p:cNvSpPr>
            <a:spLocks noGrp="1"/>
          </p:cNvSpPr>
          <p:nvPr>
            <p:ph type="body" idx="1"/>
          </p:nvPr>
        </p:nvSpPr>
        <p:spPr>
          <a:xfrm>
            <a:off x="628650" y="1287851"/>
            <a:ext cx="7886700" cy="3263504"/>
          </a:xfrm>
          <a:prstGeom prst="rect">
            <a:avLst/>
          </a:prstGeom>
        </p:spPr>
        <p:txBody>
          <a:bodyPr vert="horz" lIns="91440" tIns="45720" rIns="91440" bIns="45720" rtlCol="0">
            <a:normAutofit/>
          </a:bodyPr>
          <a:lstStyle/>
          <a:p>
            <a:pPr marL="0" marR="0" lvl="0" indent="0" algn="l" defTabSz="685800" rtl="0" eaLnBrk="1" fontAlgn="auto" latinLnBrk="0" hangingPunct="1">
              <a:lnSpc>
                <a:spcPct val="90000"/>
              </a:lnSpc>
              <a:spcBef>
                <a:spcPts val="750"/>
              </a:spcBef>
              <a:spcAft>
                <a:spcPts val="0"/>
              </a:spcAft>
              <a:buClr>
                <a:srgbClr val="FFDA00"/>
              </a:buClr>
              <a:buSzTx/>
              <a:buFont typeface="Arial" panose="020B0604020202020204" pitchFamily="34" charset="0"/>
              <a:buNone/>
              <a:tabLst/>
              <a:defRPr/>
            </a:pPr>
            <a:r>
              <a:rPr kumimoji="0" lang="en-US" sz="1500" b="1" i="0" u="none" strike="noStrike" kern="1200" cap="none" spc="0" normalizeH="0" baseline="0" noProof="0">
                <a:ln>
                  <a:noFill/>
                </a:ln>
                <a:solidFill>
                  <a:srgbClr val="007298"/>
                </a:solidFill>
                <a:effectLst/>
                <a:uLnTx/>
                <a:uFillTx/>
                <a:latin typeface="Trebuchet MS" panose="020B0703020202090204" pitchFamily="34" charset="0"/>
                <a:ea typeface="+mn-ea"/>
                <a:cs typeface="+mn-cs"/>
              </a:rPr>
              <a:t>Click to edit Master text styles</a:t>
            </a:r>
          </a:p>
          <a:p>
            <a:pPr marL="0" marR="0" lvl="1" indent="0" algn="l" defTabSz="685800" rtl="0" eaLnBrk="1" fontAlgn="auto" latinLnBrk="0" hangingPunct="1">
              <a:lnSpc>
                <a:spcPct val="90000"/>
              </a:lnSpc>
              <a:spcBef>
                <a:spcPts val="750"/>
              </a:spcBef>
              <a:spcAft>
                <a:spcPts val="0"/>
              </a:spcAft>
              <a:buClr>
                <a:srgbClr val="FFDA00"/>
              </a:buClr>
              <a:buSzTx/>
              <a:buFont typeface="Arial" panose="020B0604020202020204" pitchFamily="34" charset="0"/>
              <a:buNone/>
              <a:tabLst/>
              <a:defRPr/>
            </a:pPr>
            <a:r>
              <a:rPr kumimoji="0" lang="en-US" sz="1500" b="1" i="0" u="none" strike="noStrike" kern="1200" cap="none" spc="0" normalizeH="0" baseline="0" noProof="0">
                <a:ln>
                  <a:noFill/>
                </a:ln>
                <a:solidFill>
                  <a:srgbClr val="007298"/>
                </a:solidFill>
                <a:effectLst/>
                <a:uLnTx/>
                <a:uFillTx/>
                <a:latin typeface="Trebuchet MS" panose="020B070302020209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
                <a:srgbClr val="FFDA00"/>
              </a:buClr>
              <a:buSzTx/>
              <a:buFont typeface="Arial" panose="020B0604020202020204" pitchFamily="34" charset="0"/>
              <a:buNone/>
              <a:tabLst/>
              <a:defRPr/>
            </a:pPr>
            <a:r>
              <a:rPr kumimoji="0" lang="en-US" sz="1500" b="1" i="0" u="none" strike="noStrike" kern="1200" cap="none" spc="0" normalizeH="0" baseline="0" noProof="0">
                <a:ln>
                  <a:noFill/>
                </a:ln>
                <a:solidFill>
                  <a:srgbClr val="007298"/>
                </a:solidFill>
                <a:effectLst/>
                <a:uLnTx/>
                <a:uFillTx/>
                <a:latin typeface="Trebuchet MS" panose="020B070302020209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
                <a:srgbClr val="FFDA00"/>
              </a:buClr>
              <a:buSzTx/>
              <a:buFont typeface="Arial" panose="020B0604020202020204" pitchFamily="34" charset="0"/>
              <a:buNone/>
              <a:tabLst/>
              <a:defRPr/>
            </a:pPr>
            <a:r>
              <a:rPr kumimoji="0" lang="en-US" sz="1500" b="1" i="0" u="none" strike="noStrike" kern="1200" cap="none" spc="0" normalizeH="0" baseline="0" noProof="0">
                <a:ln>
                  <a:noFill/>
                </a:ln>
                <a:solidFill>
                  <a:srgbClr val="007298"/>
                </a:solidFill>
                <a:effectLst/>
                <a:uLnTx/>
                <a:uFillTx/>
                <a:latin typeface="Trebuchet MS" panose="020B070302020209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
                <a:srgbClr val="FFDA00"/>
              </a:buClr>
              <a:buSzTx/>
              <a:buFont typeface="Arial" panose="020B0604020202020204" pitchFamily="34" charset="0"/>
              <a:buNone/>
              <a:tabLst/>
              <a:defRPr/>
            </a:pPr>
            <a:r>
              <a:rPr kumimoji="0" lang="en-US" sz="1500" b="1" i="0" u="none" strike="noStrike" kern="1200" cap="none" spc="0" normalizeH="0" baseline="0" noProof="0">
                <a:ln>
                  <a:noFill/>
                </a:ln>
                <a:solidFill>
                  <a:srgbClr val="007298"/>
                </a:solidFill>
                <a:effectLst/>
                <a:uLnTx/>
                <a:uFillTx/>
                <a:latin typeface="Trebuchet MS" panose="020B0703020202090204" pitchFamily="34" charset="0"/>
                <a:ea typeface="+mn-ea"/>
                <a:cs typeface="+mn-cs"/>
              </a:rPr>
              <a:t>Fifth level</a:t>
            </a:r>
            <a:endParaRPr kumimoji="0" lang="en-US" sz="1200" b="0" i="0" u="none" strike="noStrike" kern="1200" cap="none" spc="0" normalizeH="0" baseline="0" noProof="0">
              <a:ln>
                <a:noFill/>
              </a:ln>
              <a:solidFill>
                <a:srgbClr val="3D4543"/>
              </a:solidFill>
              <a:effectLst/>
              <a:uLnTx/>
              <a:uFillTx/>
              <a:latin typeface="Trebuchet MS" panose="020B0703020202090204" pitchFamily="34" charset="0"/>
              <a:ea typeface="+mn-ea"/>
              <a:cs typeface="+mn-cs"/>
            </a:endParaRPr>
          </a:p>
        </p:txBody>
      </p:sp>
      <p:sp>
        <p:nvSpPr>
          <p:cNvPr id="4" name="Date Placeholder 3">
            <a:extLst>
              <a:ext uri="{FF2B5EF4-FFF2-40B4-BE49-F238E27FC236}">
                <a16:creationId xmlns:a16="http://schemas.microsoft.com/office/drawing/2014/main" id="{57120E89-96C6-5A49-B96B-6920D2E8EC14}"/>
              </a:ext>
            </a:extLst>
          </p:cNvPr>
          <p:cNvSpPr>
            <a:spLocks noGrp="1"/>
          </p:cNvSpPr>
          <p:nvPr>
            <p:ph type="dt" sz="half" idx="2"/>
          </p:nvPr>
        </p:nvSpPr>
        <p:spPr>
          <a:xfrm>
            <a:off x="628650" y="4723236"/>
            <a:ext cx="2057400" cy="273844"/>
          </a:xfrm>
          <a:prstGeom prst="rect">
            <a:avLst/>
          </a:prstGeom>
        </p:spPr>
        <p:txBody>
          <a:bodyPr vert="horz" lIns="91440" tIns="45720" rIns="91440" bIns="45720" rtlCol="0" anchor="ctr"/>
          <a:lstStyle>
            <a:lvl1pPr algn="l">
              <a:defRPr sz="1050">
                <a:solidFill>
                  <a:schemeClr val="bg1"/>
                </a:solidFill>
                <a:latin typeface="Trebuchet MS" panose="020B0703020202090204" pitchFamily="34" charset="0"/>
              </a:defRPr>
            </a:lvl1pPr>
          </a:lstStyle>
          <a:p>
            <a:fld id="{E98F5B14-1099-474A-930E-756B58F403A3}" type="datetime1">
              <a:rPr lang="en-US" smtClean="0"/>
              <a:t>6/16/2022</a:t>
            </a:fld>
            <a:endParaRPr lang="en-US" sz="1050"/>
          </a:p>
        </p:txBody>
      </p:sp>
      <p:sp>
        <p:nvSpPr>
          <p:cNvPr id="6" name="Slide Number Placeholder 5">
            <a:extLst>
              <a:ext uri="{FF2B5EF4-FFF2-40B4-BE49-F238E27FC236}">
                <a16:creationId xmlns:a16="http://schemas.microsoft.com/office/drawing/2014/main" id="{319F7551-C389-B843-9E76-068096DA8756}"/>
              </a:ext>
            </a:extLst>
          </p:cNvPr>
          <p:cNvSpPr>
            <a:spLocks noGrp="1"/>
          </p:cNvSpPr>
          <p:nvPr>
            <p:ph type="sldNum" sz="quarter" idx="4"/>
          </p:nvPr>
        </p:nvSpPr>
        <p:spPr>
          <a:xfrm>
            <a:off x="6812434" y="4730785"/>
            <a:ext cx="2057400" cy="273844"/>
          </a:xfrm>
          <a:prstGeom prst="rect">
            <a:avLst/>
          </a:prstGeom>
        </p:spPr>
        <p:txBody>
          <a:bodyPr vert="horz" lIns="91440" tIns="45720" rIns="91440" bIns="45720" rtlCol="0" anchor="ctr"/>
          <a:lstStyle>
            <a:lvl1pPr algn="r">
              <a:defRPr sz="900">
                <a:solidFill>
                  <a:schemeClr val="bg1"/>
                </a:solidFill>
                <a:latin typeface="Trebuchet MS" panose="020B0703020202090204" pitchFamily="34" charset="0"/>
              </a:defRPr>
            </a:lvl1pPr>
          </a:lstStyle>
          <a:p>
            <a:fld id="{70831AC4-3828-D444-AEFB-3C4B4217EAE3}" type="slidenum">
              <a:rPr lang="en-US" smtClean="0"/>
              <a:pPr/>
              <a:t>‹#›</a:t>
            </a:fld>
            <a:endParaRPr lang="en-US"/>
          </a:p>
        </p:txBody>
      </p:sp>
      <p:sp>
        <p:nvSpPr>
          <p:cNvPr id="5" name="Footer Placeholder 4">
            <a:extLst>
              <a:ext uri="{FF2B5EF4-FFF2-40B4-BE49-F238E27FC236}">
                <a16:creationId xmlns:a16="http://schemas.microsoft.com/office/drawing/2014/main" id="{B51EA1F9-1792-0F41-A17E-FF39A381E0A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bg1"/>
                </a:solidFill>
                <a:latin typeface="Trebuchet MS" panose="020B0703020202090204" pitchFamily="34" charset="0"/>
              </a:defRPr>
            </a:lvl1pPr>
          </a:lstStyle>
          <a:p>
            <a:endParaRPr lang="en-US"/>
          </a:p>
        </p:txBody>
      </p:sp>
    </p:spTree>
    <p:extLst>
      <p:ext uri="{BB962C8B-B14F-4D97-AF65-F5344CB8AC3E}">
        <p14:creationId xmlns:p14="http://schemas.microsoft.com/office/powerpoint/2010/main" val="2222375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l" defTabSz="685800" rtl="0" eaLnBrk="1" latinLnBrk="0" hangingPunct="1">
        <a:lnSpc>
          <a:spcPct val="90000"/>
        </a:lnSpc>
        <a:spcBef>
          <a:spcPct val="0"/>
        </a:spcBef>
        <a:buNone/>
        <a:defRPr sz="3300" b="1" i="0" kern="1200">
          <a:solidFill>
            <a:srgbClr val="3D4543"/>
          </a:solidFill>
          <a:latin typeface="Trebuchet MS" panose="020B0703020202090204" pitchFamily="34" charset="0"/>
          <a:ea typeface="+mj-ea"/>
          <a:cs typeface="+mj-cs"/>
        </a:defRPr>
      </a:lvl1pPr>
    </p:titleStyle>
    <p:bodyStyle>
      <a:lvl1pPr marL="0" marR="0" indent="0" algn="l" defTabSz="685800" rtl="0" eaLnBrk="1" fontAlgn="auto" latinLnBrk="0" hangingPunct="1">
        <a:lnSpc>
          <a:spcPct val="90000"/>
        </a:lnSpc>
        <a:spcBef>
          <a:spcPts val="750"/>
        </a:spcBef>
        <a:spcAft>
          <a:spcPts val="0"/>
        </a:spcAft>
        <a:buClr>
          <a:srgbClr val="FFDA00"/>
        </a:buClr>
        <a:buSzTx/>
        <a:buFont typeface="Arial" panose="020B0604020202020204" pitchFamily="34" charset="0"/>
        <a:buNone/>
        <a:tabLst/>
        <a:defRPr sz="1500" b="1" kern="1200" spc="0" baseline="0">
          <a:solidFill>
            <a:srgbClr val="007298"/>
          </a:solidFill>
          <a:latin typeface="Trebuchet MS" panose="020B0703020202090204" pitchFamily="34" charset="0"/>
          <a:ea typeface="+mn-ea"/>
          <a:cs typeface="+mn-cs"/>
        </a:defRPr>
      </a:lvl1pPr>
      <a:lvl2pPr marL="0" marR="0" indent="-171450" algn="l" defTabSz="685800" rtl="0" eaLnBrk="1" fontAlgn="auto" latinLnBrk="0" hangingPunct="1">
        <a:lnSpc>
          <a:spcPct val="90000"/>
        </a:lnSpc>
        <a:spcBef>
          <a:spcPts val="1275"/>
        </a:spcBef>
        <a:spcAft>
          <a:spcPts val="0"/>
        </a:spcAft>
        <a:buClr>
          <a:srgbClr val="007298"/>
        </a:buClr>
        <a:buSzPct val="90000"/>
        <a:buFont typeface="Arial" panose="020B0604020202020204" pitchFamily="34" charset="0"/>
        <a:buChar char="•"/>
        <a:tabLst/>
        <a:defRPr sz="1500" kern="1200">
          <a:solidFill>
            <a:srgbClr val="3D4543"/>
          </a:solidFill>
          <a:latin typeface="Trebuchet MS" panose="020B0703020202090204" pitchFamily="34" charset="0"/>
          <a:ea typeface="+mn-ea"/>
          <a:cs typeface="+mn-cs"/>
        </a:defRPr>
      </a:lvl2pPr>
      <a:lvl3pPr marL="514350" marR="0" indent="-171450" algn="l" defTabSz="685800" rtl="0" eaLnBrk="1" fontAlgn="auto" latinLnBrk="0" hangingPunct="1">
        <a:lnSpc>
          <a:spcPct val="90000"/>
        </a:lnSpc>
        <a:spcBef>
          <a:spcPts val="825"/>
        </a:spcBef>
        <a:spcAft>
          <a:spcPts val="0"/>
        </a:spcAft>
        <a:buClr>
          <a:srgbClr val="007298"/>
        </a:buClr>
        <a:buSzPct val="90000"/>
        <a:buFont typeface="Arial" panose="020B0604020202020204" pitchFamily="34" charset="0"/>
        <a:buChar char="•"/>
        <a:tabLst/>
        <a:defRPr sz="1500" kern="1200">
          <a:solidFill>
            <a:srgbClr val="3D4543"/>
          </a:solidFill>
          <a:latin typeface="Trebuchet MS" panose="020B0703020202090204" pitchFamily="34" charset="0"/>
          <a:ea typeface="+mn-ea"/>
          <a:cs typeface="+mn-cs"/>
        </a:defRPr>
      </a:lvl3pPr>
      <a:lvl4pPr marL="788670" marR="0" indent="-171450" algn="l" defTabSz="685800" rtl="0" eaLnBrk="1" fontAlgn="auto" latinLnBrk="0" hangingPunct="1">
        <a:lnSpc>
          <a:spcPct val="90000"/>
        </a:lnSpc>
        <a:spcBef>
          <a:spcPts val="450"/>
        </a:spcBef>
        <a:spcAft>
          <a:spcPts val="0"/>
        </a:spcAft>
        <a:buClr>
          <a:srgbClr val="007298"/>
        </a:buClr>
        <a:buSzPct val="90000"/>
        <a:buFont typeface="Arial" panose="020B0604020202020204" pitchFamily="34" charset="0"/>
        <a:buChar char="•"/>
        <a:tabLst/>
        <a:defRPr sz="1200" kern="1200">
          <a:solidFill>
            <a:srgbClr val="3D4543"/>
          </a:solidFill>
          <a:latin typeface="Trebuchet MS" panose="020B0703020202090204" pitchFamily="34" charset="0"/>
          <a:ea typeface="+mn-ea"/>
          <a:cs typeface="+mn-cs"/>
        </a:defRPr>
      </a:lvl4pPr>
      <a:lvl5pPr marL="788670" marR="0" indent="-171450" algn="l" defTabSz="685800" rtl="0" eaLnBrk="1" fontAlgn="auto" latinLnBrk="0" hangingPunct="1">
        <a:lnSpc>
          <a:spcPct val="90000"/>
        </a:lnSpc>
        <a:spcBef>
          <a:spcPts val="450"/>
        </a:spcBef>
        <a:spcAft>
          <a:spcPts val="0"/>
        </a:spcAft>
        <a:buClr>
          <a:srgbClr val="007298"/>
        </a:buClr>
        <a:buSzPct val="90000"/>
        <a:buFont typeface="Arial" panose="020B0604020202020204" pitchFamily="34" charset="0"/>
        <a:buChar char="•"/>
        <a:tabLst/>
        <a:defRPr sz="900" kern="1200">
          <a:solidFill>
            <a:srgbClr val="3D4543"/>
          </a:solidFill>
          <a:latin typeface="Trebuchet MS" panose="020B070302020209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 weapon, knife&#10;&#10;Description automatically generated">
            <a:extLst>
              <a:ext uri="{FF2B5EF4-FFF2-40B4-BE49-F238E27FC236}">
                <a16:creationId xmlns:a16="http://schemas.microsoft.com/office/drawing/2014/main" id="{59329CC5-3BAD-0B4F-80C4-4DAEF3F602A7}"/>
              </a:ext>
            </a:extLst>
          </p:cNvPr>
          <p:cNvPicPr>
            <a:picLocks noChangeAspect="1"/>
          </p:cNvPicPr>
          <p:nvPr userDrawn="1"/>
        </p:nvPicPr>
        <p:blipFill>
          <a:blip r:embed="rId16"/>
          <a:stretch>
            <a:fillRect/>
          </a:stretch>
        </p:blipFill>
        <p:spPr>
          <a:xfrm>
            <a:off x="7250907" y="0"/>
            <a:ext cx="1893094" cy="5143500"/>
          </a:xfrm>
          <a:prstGeom prst="rect">
            <a:avLst/>
          </a:prstGeom>
        </p:spPr>
      </p:pic>
      <p:sp>
        <p:nvSpPr>
          <p:cNvPr id="2" name="Title Placeholder 1">
            <a:extLst>
              <a:ext uri="{FF2B5EF4-FFF2-40B4-BE49-F238E27FC236}">
                <a16:creationId xmlns:a16="http://schemas.microsoft.com/office/drawing/2014/main" id="{AAB910E2-8ECF-AF47-9B33-B7815ACFACE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7948DC3-BB28-CF46-BF26-75E09D7CD3B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13C4C4-E5E2-1F43-B3DF-38E2201BA16D}"/>
              </a:ext>
            </a:extLst>
          </p:cNvPr>
          <p:cNvSpPr>
            <a:spLocks noGrp="1"/>
          </p:cNvSpPr>
          <p:nvPr>
            <p:ph type="dt" sz="half" idx="2"/>
          </p:nvPr>
        </p:nvSpPr>
        <p:spPr>
          <a:xfrm>
            <a:off x="3803747" y="4767263"/>
            <a:ext cx="953193" cy="273844"/>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fld id="{5D52F0FE-0B5D-7A4F-B41D-7EBF2E6EC852}" type="datetime4">
              <a:rPr lang="en-US" smtClean="0"/>
              <a:t>June 16, 2022</a:t>
            </a:fld>
            <a:endParaRPr lang="en-US" dirty="0"/>
          </a:p>
        </p:txBody>
      </p:sp>
      <p:sp>
        <p:nvSpPr>
          <p:cNvPr id="5" name="Footer Placeholder 4">
            <a:extLst>
              <a:ext uri="{FF2B5EF4-FFF2-40B4-BE49-F238E27FC236}">
                <a16:creationId xmlns:a16="http://schemas.microsoft.com/office/drawing/2014/main" id="{696053A7-372E-0D42-945C-FB39DC907DE4}"/>
              </a:ext>
            </a:extLst>
          </p:cNvPr>
          <p:cNvSpPr>
            <a:spLocks noGrp="1"/>
          </p:cNvSpPr>
          <p:nvPr>
            <p:ph type="ftr" sz="quarter" idx="3"/>
          </p:nvPr>
        </p:nvSpPr>
        <p:spPr>
          <a:xfrm>
            <a:off x="628651" y="4767263"/>
            <a:ext cx="3025457" cy="273844"/>
          </a:xfrm>
          <a:prstGeom prst="rect">
            <a:avLst/>
          </a:prstGeom>
        </p:spPr>
        <p:txBody>
          <a:bodyPr vert="horz" lIns="91440" tIns="45720" rIns="91440" bIns="45720" rtlCol="0" anchor="ctr"/>
          <a:lstStyle>
            <a:lvl1pPr algn="l">
              <a:defRPr sz="675">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FD0802C-B05F-AC45-81DF-3A45B8F9D109}"/>
              </a:ext>
            </a:extLst>
          </p:cNvPr>
          <p:cNvSpPr>
            <a:spLocks noGrp="1"/>
          </p:cNvSpPr>
          <p:nvPr>
            <p:ph type="sldNum" sz="quarter" idx="4"/>
          </p:nvPr>
        </p:nvSpPr>
        <p:spPr>
          <a:xfrm>
            <a:off x="4893918" y="4767263"/>
            <a:ext cx="728407" cy="273844"/>
          </a:xfrm>
          <a:prstGeom prst="rect">
            <a:avLst/>
          </a:prstGeom>
        </p:spPr>
        <p:txBody>
          <a:bodyPr vert="horz" lIns="91440" tIns="45720" rIns="91440" bIns="45720" rtlCol="0" anchor="ctr"/>
          <a:lstStyle>
            <a:lvl1pPr algn="r">
              <a:defRPr sz="675" b="1">
                <a:solidFill>
                  <a:schemeClr val="tx1">
                    <a:tint val="75000"/>
                  </a:schemeClr>
                </a:solidFill>
                <a:latin typeface="Arial" panose="020B0604020202020204" pitchFamily="34" charset="0"/>
                <a:cs typeface="Arial" panose="020B0604020202020204" pitchFamily="34" charset="0"/>
              </a:defRPr>
            </a:lvl1pPr>
          </a:lstStyle>
          <a:p>
            <a:fld id="{5A8BA510-60E4-0F4F-8E27-ACEC053DD05C}" type="slidenum">
              <a:rPr lang="en-US" smtClean="0"/>
              <a:pPr/>
              <a:t>‹#›</a:t>
            </a:fld>
            <a:endParaRPr lang="en-US" dirty="0"/>
          </a:p>
        </p:txBody>
      </p:sp>
      <p:pic>
        <p:nvPicPr>
          <p:cNvPr id="9" name="Picture 8">
            <a:extLst>
              <a:ext uri="{FF2B5EF4-FFF2-40B4-BE49-F238E27FC236}">
                <a16:creationId xmlns:a16="http://schemas.microsoft.com/office/drawing/2014/main" id="{62F16BDC-C0F0-D042-B595-5ECF173E2486}"/>
              </a:ext>
            </a:extLst>
          </p:cNvPr>
          <p:cNvPicPr>
            <a:picLocks noChangeAspect="1"/>
          </p:cNvPicPr>
          <p:nvPr userDrawn="1"/>
        </p:nvPicPr>
        <p:blipFill>
          <a:blip r:embed="rId17"/>
          <a:srcRect/>
          <a:stretch/>
        </p:blipFill>
        <p:spPr>
          <a:xfrm>
            <a:off x="5894174" y="4687228"/>
            <a:ext cx="1632170" cy="401765"/>
          </a:xfrm>
          <a:prstGeom prst="rect">
            <a:avLst/>
          </a:prstGeom>
        </p:spPr>
      </p:pic>
    </p:spTree>
    <p:extLst>
      <p:ext uri="{BB962C8B-B14F-4D97-AF65-F5344CB8AC3E}">
        <p14:creationId xmlns:p14="http://schemas.microsoft.com/office/powerpoint/2010/main" val="9380908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hdr="0"/>
  <p:txStyles>
    <p:titleStyle>
      <a:lvl1pPr algn="l" defTabSz="685800" rtl="0" eaLnBrk="1" latinLnBrk="0" hangingPunct="1">
        <a:lnSpc>
          <a:spcPct val="80000"/>
        </a:lnSpc>
        <a:spcBef>
          <a:spcPct val="0"/>
        </a:spcBef>
        <a:buNone/>
        <a:defRPr sz="2400" b="1" kern="1200">
          <a:solidFill>
            <a:srgbClr val="00206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70C0"/>
        </a:buClr>
        <a:buSzPct val="100000"/>
        <a:buFont typeface="Arial" panose="020B0604020202020204" pitchFamily="34" charset="0"/>
        <a:buChar char="•"/>
        <a:defRPr sz="21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Clr>
          <a:schemeClr val="bg2">
            <a:lumMod val="75000"/>
          </a:schemeClr>
        </a:buClr>
        <a:buSzPct val="100000"/>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Clr>
          <a:srgbClr val="002060"/>
        </a:buClr>
        <a:buSzPct val="100000"/>
        <a:buFont typeface="Arial" panose="020B0604020202020204" pitchFamily="34" charset="0"/>
        <a:buChar char="•"/>
        <a:defRPr sz="1800" kern="1200">
          <a:solidFill>
            <a:schemeClr val="bg2">
              <a:lumMod val="50000"/>
            </a:schemeClr>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Clr>
          <a:schemeClr val="bg2">
            <a:lumMod val="50000"/>
          </a:schemeClr>
        </a:buClr>
        <a:buSzPct val="100000"/>
        <a:buFont typeface="Arial" panose="020B0604020202020204" pitchFamily="34" charset="0"/>
        <a:buChar char="•"/>
        <a:defRPr sz="1800" kern="1200">
          <a:solidFill>
            <a:schemeClr val="bg2">
              <a:lumMod val="50000"/>
            </a:schemeClr>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Clr>
          <a:schemeClr val="accent1">
            <a:lumMod val="60000"/>
            <a:lumOff val="40000"/>
          </a:schemeClr>
        </a:buClr>
        <a:buSzPct val="100000"/>
        <a:buFont typeface="Arial" panose="020B0604020202020204" pitchFamily="34" charset="0"/>
        <a:buChar char="•"/>
        <a:defRPr sz="1800" kern="1200">
          <a:solidFill>
            <a:schemeClr val="bg2">
              <a:lumMod val="50000"/>
            </a:schemeClr>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00600" y="988219"/>
            <a:ext cx="3352800" cy="1735931"/>
          </a:xfrm>
        </p:spPr>
        <p:txBody>
          <a:bodyPr anchor="b"/>
          <a:lstStyle/>
          <a:p>
            <a:r>
              <a:rPr lang="en-US">
                <a:latin typeface="Trebuchet MS" panose="020B0603020202020204" pitchFamily="34" charset="0"/>
              </a:rPr>
              <a:t>Airport Noise Advisory Committee</a:t>
            </a:r>
          </a:p>
        </p:txBody>
      </p:sp>
      <p:sp>
        <p:nvSpPr>
          <p:cNvPr id="6" name="Subtitle 5"/>
          <p:cNvSpPr>
            <a:spLocks noGrp="1"/>
          </p:cNvSpPr>
          <p:nvPr>
            <p:ph type="subTitle" idx="1"/>
          </p:nvPr>
        </p:nvSpPr>
        <p:spPr>
          <a:xfrm>
            <a:off x="4876800" y="2724150"/>
            <a:ext cx="3200400" cy="1173481"/>
          </a:xfrm>
        </p:spPr>
        <p:txBody>
          <a:bodyPr anchor="t"/>
          <a:lstStyle/>
          <a:p>
            <a:r>
              <a:rPr lang="en-US">
                <a:latin typeface="Calibri" panose="020F0502020204030204" pitchFamily="34" charset="0"/>
              </a:rPr>
              <a:t>June 15, 2022</a:t>
            </a:r>
          </a:p>
        </p:txBody>
      </p:sp>
    </p:spTree>
    <p:extLst>
      <p:ext uri="{BB962C8B-B14F-4D97-AF65-F5344CB8AC3E}">
        <p14:creationId xmlns:p14="http://schemas.microsoft.com/office/powerpoint/2010/main" val="2449093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00600" y="988219"/>
            <a:ext cx="4173310" cy="1735931"/>
          </a:xfrm>
        </p:spPr>
        <p:txBody>
          <a:bodyPr anchor="b"/>
          <a:lstStyle/>
          <a:p>
            <a:r>
              <a:rPr lang="en-US">
                <a:latin typeface="Trebuchet MS"/>
              </a:rPr>
              <a:t>Update on Part 150 and EIR Noise Mitigation Measures </a:t>
            </a:r>
            <a:endParaRPr lang="en-US">
              <a:latin typeface="Trebuchet MS" panose="020B0603020202020204" pitchFamily="34" charset="0"/>
            </a:endParaRPr>
          </a:p>
        </p:txBody>
      </p:sp>
      <p:sp>
        <p:nvSpPr>
          <p:cNvPr id="6" name="Subtitle 5"/>
          <p:cNvSpPr>
            <a:spLocks noGrp="1"/>
          </p:cNvSpPr>
          <p:nvPr>
            <p:ph type="subTitle" idx="1"/>
          </p:nvPr>
        </p:nvSpPr>
        <p:spPr>
          <a:xfrm>
            <a:off x="4799685" y="2916169"/>
            <a:ext cx="3567065" cy="1173481"/>
          </a:xfrm>
        </p:spPr>
        <p:txBody>
          <a:bodyPr anchor="t"/>
          <a:lstStyle/>
          <a:p>
            <a:r>
              <a:rPr lang="en-US"/>
              <a:t>Sjohnna Knack</a:t>
            </a:r>
          </a:p>
          <a:p>
            <a:r>
              <a:rPr lang="en-US"/>
              <a:t>Program Manager</a:t>
            </a:r>
          </a:p>
          <a:p>
            <a:endParaRPr lang="en-US">
              <a:latin typeface="Calibri"/>
            </a:endParaRPr>
          </a:p>
        </p:txBody>
      </p:sp>
    </p:spTree>
    <p:extLst>
      <p:ext uri="{BB962C8B-B14F-4D97-AF65-F5344CB8AC3E}">
        <p14:creationId xmlns:p14="http://schemas.microsoft.com/office/powerpoint/2010/main" val="3261445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747970" y="210404"/>
            <a:ext cx="5388545" cy="683540"/>
          </a:xfrm>
        </p:spPr>
        <p:txBody>
          <a:bodyPr/>
          <a:lstStyle/>
          <a:p>
            <a:r>
              <a:rPr lang="en-US" sz="2800">
                <a:solidFill>
                  <a:schemeClr val="bg1">
                    <a:lumMod val="50000"/>
                  </a:schemeClr>
                </a:solidFill>
              </a:rPr>
              <a:t>Part 150 Update</a:t>
            </a:r>
          </a:p>
        </p:txBody>
      </p:sp>
      <p:sp>
        <p:nvSpPr>
          <p:cNvPr id="29" name="Text Box 10"/>
          <p:cNvSpPr txBox="1">
            <a:spLocks noChangeArrowheads="1"/>
          </p:cNvSpPr>
          <p:nvPr/>
        </p:nvSpPr>
        <p:spPr bwMode="auto">
          <a:xfrm>
            <a:off x="3645313" y="1150950"/>
            <a:ext cx="5491202" cy="3370153"/>
          </a:xfrm>
          <a:prstGeom prst="rect">
            <a:avLst/>
          </a:prstGeom>
          <a:noFill/>
          <a:ln w="9525">
            <a:noFill/>
            <a:miter lim="800000"/>
            <a:headEnd/>
            <a:tailEnd/>
          </a:ln>
        </p:spPr>
        <p:txBody>
          <a:bodyPr wrap="square" lIns="45721" tIns="22860" rIns="45721" bIns="22860">
            <a:spAutoFit/>
          </a:bodyPr>
          <a:lstStyle/>
          <a:p>
            <a:pPr marL="171450" indent="-171450" defTabSz="1088220" fontAlgn="auto">
              <a:spcBef>
                <a:spcPts val="0"/>
              </a:spcBef>
              <a:spcAft>
                <a:spcPts val="0"/>
              </a:spcAft>
              <a:buFontTx/>
              <a:buChar char="-"/>
              <a:defRPr/>
            </a:pPr>
            <a:r>
              <a:rPr lang="en-US">
                <a:solidFill>
                  <a:schemeClr val="tx1">
                    <a:lumMod val="75000"/>
                  </a:schemeClr>
                </a:solidFill>
                <a:latin typeface="+mn-lt"/>
                <a:ea typeface="Open Sans" pitchFamily="34" charset="0"/>
                <a:cs typeface="Calibri" panose="020F0502020204030204" pitchFamily="34" charset="0"/>
              </a:rPr>
              <a:t>FAA provided additional comments and corrections in March, Airport Authority returned them in May. </a:t>
            </a:r>
          </a:p>
          <a:p>
            <a:pPr marL="171450" indent="-171450" defTabSz="1088220" fontAlgn="auto">
              <a:spcBef>
                <a:spcPts val="0"/>
              </a:spcBef>
              <a:spcAft>
                <a:spcPts val="0"/>
              </a:spcAft>
              <a:buFontTx/>
              <a:buChar char="-"/>
              <a:defRPr/>
            </a:pPr>
            <a:endParaRPr lang="en-US">
              <a:solidFill>
                <a:schemeClr val="tx1">
                  <a:lumMod val="75000"/>
                </a:schemeClr>
              </a:solidFill>
              <a:latin typeface="+mn-lt"/>
              <a:ea typeface="Open Sans" pitchFamily="34" charset="0"/>
              <a:cs typeface="Calibri" panose="020F0502020204030204" pitchFamily="34" charset="0"/>
            </a:endParaRPr>
          </a:p>
          <a:p>
            <a:pPr marL="171450" indent="-171450" defTabSz="1088220" fontAlgn="auto">
              <a:spcBef>
                <a:spcPts val="0"/>
              </a:spcBef>
              <a:spcAft>
                <a:spcPts val="0"/>
              </a:spcAft>
              <a:buFontTx/>
              <a:buChar char="-"/>
              <a:defRPr/>
            </a:pPr>
            <a:r>
              <a:rPr lang="en-US">
                <a:solidFill>
                  <a:schemeClr val="tx1">
                    <a:lumMod val="75000"/>
                  </a:schemeClr>
                </a:solidFill>
                <a:latin typeface="+mn-lt"/>
                <a:ea typeface="Open Sans" pitchFamily="34" charset="0"/>
                <a:cs typeface="Calibri" panose="020F0502020204030204" pitchFamily="34" charset="0"/>
              </a:rPr>
              <a:t>FAA acknowledged receipt of Noise Exposure Map and will respond in 90 days (August). </a:t>
            </a:r>
          </a:p>
          <a:p>
            <a:pPr marL="171450" indent="-171450" defTabSz="1088220" fontAlgn="auto">
              <a:spcBef>
                <a:spcPts val="0"/>
              </a:spcBef>
              <a:spcAft>
                <a:spcPts val="0"/>
              </a:spcAft>
              <a:buFontTx/>
              <a:buChar char="-"/>
              <a:defRPr/>
            </a:pPr>
            <a:endParaRPr lang="en-US">
              <a:solidFill>
                <a:schemeClr val="tx1">
                  <a:lumMod val="75000"/>
                </a:schemeClr>
              </a:solidFill>
              <a:latin typeface="+mn-lt"/>
              <a:ea typeface="Open Sans" pitchFamily="34" charset="0"/>
              <a:cs typeface="Calibri" panose="020F0502020204030204" pitchFamily="34" charset="0"/>
            </a:endParaRPr>
          </a:p>
          <a:p>
            <a:pPr marL="171450" indent="-171450" defTabSz="1088220" fontAlgn="auto">
              <a:spcBef>
                <a:spcPts val="0"/>
              </a:spcBef>
              <a:spcAft>
                <a:spcPts val="0"/>
              </a:spcAft>
              <a:buFontTx/>
              <a:buChar char="-"/>
              <a:defRPr/>
            </a:pPr>
            <a:r>
              <a:rPr lang="en-US">
                <a:solidFill>
                  <a:schemeClr val="tx1">
                    <a:lumMod val="75000"/>
                  </a:schemeClr>
                </a:solidFill>
                <a:latin typeface="+mn-lt"/>
                <a:ea typeface="Open Sans" pitchFamily="34" charset="0"/>
                <a:cs typeface="Calibri" panose="020F0502020204030204" pitchFamily="34" charset="0"/>
              </a:rPr>
              <a:t>Anticipated that the 180-day review period would start pending Noise Exposure Map Acceptance. </a:t>
            </a:r>
          </a:p>
          <a:p>
            <a:pPr marL="171450" indent="-171450" defTabSz="1088220" fontAlgn="auto">
              <a:spcBef>
                <a:spcPts val="0"/>
              </a:spcBef>
              <a:spcAft>
                <a:spcPts val="0"/>
              </a:spcAft>
              <a:buFontTx/>
              <a:buChar char="-"/>
              <a:defRPr/>
            </a:pPr>
            <a:endParaRPr lang="en-US">
              <a:solidFill>
                <a:schemeClr val="tx1">
                  <a:lumMod val="75000"/>
                </a:schemeClr>
              </a:solidFill>
              <a:latin typeface="+mn-lt"/>
              <a:ea typeface="Open Sans" pitchFamily="34" charset="0"/>
              <a:cs typeface="Calibri" panose="020F0502020204030204" pitchFamily="34" charset="0"/>
            </a:endParaRPr>
          </a:p>
          <a:p>
            <a:pPr marL="171450" indent="-171450" defTabSz="1088220" fontAlgn="auto">
              <a:spcBef>
                <a:spcPts val="0"/>
              </a:spcBef>
              <a:spcAft>
                <a:spcPts val="0"/>
              </a:spcAft>
              <a:buFontTx/>
              <a:buChar char="-"/>
              <a:defRPr/>
            </a:pPr>
            <a:r>
              <a:rPr lang="en-US">
                <a:solidFill>
                  <a:schemeClr val="tx1">
                    <a:lumMod val="75000"/>
                  </a:schemeClr>
                </a:solidFill>
                <a:latin typeface="+mn-lt"/>
                <a:ea typeface="Open Sans" pitchFamily="34" charset="0"/>
                <a:cs typeface="Calibri" panose="020F0502020204030204" pitchFamily="34" charset="0"/>
              </a:rPr>
              <a:t>Staff has engaged a consultant to assist with the Noise Abatement Departure Procedure and is working with airlines and FAA. </a:t>
            </a:r>
          </a:p>
        </p:txBody>
      </p:sp>
      <p:sp>
        <p:nvSpPr>
          <p:cNvPr id="35" name="Slide Number Placeholder 3"/>
          <p:cNvSpPr>
            <a:spLocks noGrp="1"/>
          </p:cNvSpPr>
          <p:nvPr>
            <p:ph type="sldNum" sz="quarter" idx="12"/>
          </p:nvPr>
        </p:nvSpPr>
        <p:spPr>
          <a:xfrm>
            <a:off x="6553200" y="4767263"/>
            <a:ext cx="2133600" cy="274637"/>
          </a:xfrm>
        </p:spPr>
        <p:txBody>
          <a:bodyPr/>
          <a:lstStyle/>
          <a:p>
            <a:pPr algn="r">
              <a:defRPr/>
            </a:pPr>
            <a:fld id="{BDF4951A-473A-4955-9DE2-E7F57036C65D}" type="slidenum">
              <a:rPr lang="en-US" smtClean="0"/>
              <a:pPr algn="r">
                <a:defRPr/>
              </a:pPr>
              <a:t>11</a:t>
            </a:fld>
            <a:endParaRPr lang="en-US"/>
          </a:p>
        </p:txBody>
      </p:sp>
      <p:cxnSp>
        <p:nvCxnSpPr>
          <p:cNvPr id="36" name="Straight Connector 35"/>
          <p:cNvCxnSpPr/>
          <p:nvPr/>
        </p:nvCxnSpPr>
        <p:spPr>
          <a:xfrm>
            <a:off x="3263485" y="845786"/>
            <a:ext cx="5880515" cy="0"/>
          </a:xfrm>
          <a:prstGeom prst="line">
            <a:avLst/>
          </a:prstGeom>
          <a:ln w="3810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Placeholder 2"/>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163" r="51770"/>
          <a:stretch/>
        </p:blipFill>
        <p:spPr>
          <a:xfrm>
            <a:off x="0" y="0"/>
            <a:ext cx="3585365" cy="5143500"/>
          </a:xfrm>
        </p:spPr>
      </p:pic>
    </p:spTree>
    <p:extLst>
      <p:ext uri="{BB962C8B-B14F-4D97-AF65-F5344CB8AC3E}">
        <p14:creationId xmlns:p14="http://schemas.microsoft.com/office/powerpoint/2010/main" val="3062829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5702-72BD-8242-8E46-8145C6BEACA4}"/>
              </a:ext>
            </a:extLst>
          </p:cNvPr>
          <p:cNvSpPr>
            <a:spLocks noGrp="1"/>
          </p:cNvSpPr>
          <p:nvPr>
            <p:ph type="title"/>
          </p:nvPr>
        </p:nvSpPr>
        <p:spPr>
          <a:xfrm>
            <a:off x="572947" y="138113"/>
            <a:ext cx="7469617" cy="767593"/>
          </a:xfrm>
        </p:spPr>
        <p:txBody>
          <a:bodyPr/>
          <a:lstStyle/>
          <a:p>
            <a:r>
              <a:rPr lang="en-US">
                <a:solidFill>
                  <a:srgbClr val="3F4444"/>
                </a:solidFill>
              </a:rPr>
              <a:t>New T1 Noise Mitigation Measures</a:t>
            </a:r>
          </a:p>
        </p:txBody>
      </p:sp>
      <p:graphicFrame>
        <p:nvGraphicFramePr>
          <p:cNvPr id="6" name="Diagram 5">
            <a:extLst>
              <a:ext uri="{FF2B5EF4-FFF2-40B4-BE49-F238E27FC236}">
                <a16:creationId xmlns:a16="http://schemas.microsoft.com/office/drawing/2014/main" id="{7DD870BC-E4AA-409D-94F8-48C962B9833A}"/>
              </a:ext>
            </a:extLst>
          </p:cNvPr>
          <p:cNvGraphicFramePr/>
          <p:nvPr>
            <p:extLst>
              <p:ext uri="{D42A27DB-BD31-4B8C-83A1-F6EECF244321}">
                <p14:modId xmlns:p14="http://schemas.microsoft.com/office/powerpoint/2010/main" val="1282694657"/>
              </p:ext>
            </p:extLst>
          </p:nvPr>
        </p:nvGraphicFramePr>
        <p:xfrm>
          <a:off x="119689" y="697852"/>
          <a:ext cx="8163860" cy="430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3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141F4-AA6E-4CA4-AEA3-CA6F491BDE83}"/>
              </a:ext>
            </a:extLst>
          </p:cNvPr>
          <p:cNvSpPr>
            <a:spLocks noGrp="1"/>
          </p:cNvSpPr>
          <p:nvPr>
            <p:ph type="title"/>
          </p:nvPr>
        </p:nvSpPr>
        <p:spPr/>
        <p:txBody>
          <a:bodyPr>
            <a:normAutofit fontScale="90000"/>
          </a:bodyPr>
          <a:lstStyle/>
          <a:p>
            <a:r>
              <a:rPr lang="en-US"/>
              <a:t>Public Comment on Part 150 Update &amp; EIR Noise Mitigation Measures is Now Open </a:t>
            </a:r>
            <a:endParaRPr lang="en-US" u="sng"/>
          </a:p>
        </p:txBody>
      </p:sp>
      <p:sp>
        <p:nvSpPr>
          <p:cNvPr id="6" name="Content Placeholder 5">
            <a:extLst>
              <a:ext uri="{FF2B5EF4-FFF2-40B4-BE49-F238E27FC236}">
                <a16:creationId xmlns:a16="http://schemas.microsoft.com/office/drawing/2014/main" id="{ED482CDD-58D7-4BC3-9B82-C90A6A0A5537}"/>
              </a:ext>
            </a:extLst>
          </p:cNvPr>
          <p:cNvSpPr>
            <a:spLocks noGrp="1"/>
          </p:cNvSpPr>
          <p:nvPr>
            <p:ph idx="1"/>
          </p:nvPr>
        </p:nvSpPr>
        <p:spPr/>
        <p:txBody>
          <a:bodyPr>
            <a:normAutofit/>
          </a:bodyPr>
          <a:lstStyle/>
          <a:p>
            <a:r>
              <a:rPr lang="en-US" sz="1800"/>
              <a:t>Please remember to wait to call into the meeting until the Facilitator introduces the item that you would like to comment on.</a:t>
            </a:r>
          </a:p>
          <a:p>
            <a:endParaRPr lang="en-US" sz="788"/>
          </a:p>
          <a:p>
            <a:r>
              <a:rPr lang="en-US"/>
              <a:t>To provide your public comment on this item:</a:t>
            </a:r>
          </a:p>
          <a:p>
            <a:pPr lvl="1"/>
            <a:r>
              <a:rPr lang="en-US" sz="1800" b="1"/>
              <a:t>Dial </a:t>
            </a:r>
            <a:r>
              <a:rPr lang="en-US" sz="1800" b="1" u="sng">
                <a:solidFill>
                  <a:schemeClr val="accent5"/>
                </a:solidFill>
              </a:rPr>
              <a:t>1-669-900-9128</a:t>
            </a:r>
            <a:endParaRPr lang="en-US" sz="1800" b="1" u="sng">
              <a:solidFill>
                <a:schemeClr val="tx1"/>
              </a:solidFill>
            </a:endParaRPr>
          </a:p>
          <a:p>
            <a:pPr lvl="1"/>
            <a:r>
              <a:rPr lang="en-US" sz="1800" b="1"/>
              <a:t>When prompted, input Conference ID: </a:t>
            </a:r>
            <a:r>
              <a:rPr lang="en-US" sz="1800" b="1" u="sng">
                <a:solidFill>
                  <a:schemeClr val="accent5"/>
                </a:solidFill>
              </a:rPr>
              <a:t>816 2714 7250#</a:t>
            </a:r>
          </a:p>
          <a:p>
            <a:pPr lvl="1"/>
            <a:r>
              <a:rPr lang="en-US" sz="1800" b="1"/>
              <a:t>You will be let into the meeting and will be unmuted</a:t>
            </a:r>
          </a:p>
          <a:p>
            <a:pPr lvl="1"/>
            <a:r>
              <a:rPr lang="en-US" sz="1800" b="1"/>
              <a:t>Turn off YouTube to avoid feedback</a:t>
            </a:r>
          </a:p>
          <a:p>
            <a:pPr lvl="1"/>
            <a:r>
              <a:rPr lang="en-US" sz="1800" b="1"/>
              <a:t>Before speaking, state your name and begin your comments</a:t>
            </a:r>
            <a:endParaRPr lang="en-US" sz="1800"/>
          </a:p>
          <a:p>
            <a:endParaRPr lang="en-US"/>
          </a:p>
          <a:p>
            <a:endParaRPr lang="en-US"/>
          </a:p>
        </p:txBody>
      </p:sp>
      <p:sp>
        <p:nvSpPr>
          <p:cNvPr id="4" name="Rectangle 3">
            <a:extLst>
              <a:ext uri="{FF2B5EF4-FFF2-40B4-BE49-F238E27FC236}">
                <a16:creationId xmlns:a16="http://schemas.microsoft.com/office/drawing/2014/main" id="{FA10D85A-880D-4A91-ABEE-30120E81EC13}"/>
              </a:ext>
            </a:extLst>
          </p:cNvPr>
          <p:cNvSpPr/>
          <p:nvPr/>
        </p:nvSpPr>
        <p:spPr>
          <a:xfrm>
            <a:off x="8657377" y="4766650"/>
            <a:ext cx="251234" cy="212969"/>
          </a:xfrm>
          <a:prstGeom prst="rect">
            <a:avLst/>
          </a:prstGeom>
          <a:solidFill>
            <a:srgbClr val="00A8E1"/>
          </a:solidFill>
          <a:ln>
            <a:solidFill>
              <a:srgbClr val="00A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530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050"/>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 y="826165"/>
            <a:ext cx="9144000" cy="857250"/>
          </a:xfrm>
        </p:spPr>
        <p:txBody>
          <a:bodyPr/>
          <a:lstStyle/>
          <a:p>
            <a:r>
              <a:rPr lang="en-US">
                <a:solidFill>
                  <a:schemeClr val="bg1"/>
                </a:solidFill>
              </a:rPr>
              <a:t>Questions ?</a:t>
            </a:r>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14</a:t>
            </a:fld>
            <a:endParaRPr lang="en-US" sz="1000"/>
          </a:p>
        </p:txBody>
      </p:sp>
    </p:spTree>
    <p:extLst>
      <p:ext uri="{BB962C8B-B14F-4D97-AF65-F5344CB8AC3E}">
        <p14:creationId xmlns:p14="http://schemas.microsoft.com/office/powerpoint/2010/main" val="289884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00600" y="988219"/>
            <a:ext cx="3352800" cy="1735931"/>
          </a:xfrm>
        </p:spPr>
        <p:txBody>
          <a:bodyPr anchor="b"/>
          <a:lstStyle/>
          <a:p>
            <a:r>
              <a:rPr lang="en-US">
                <a:latin typeface="Trebuchet MS"/>
              </a:rPr>
              <a:t>Current Aircraft Noise Trends</a:t>
            </a:r>
            <a:endParaRPr lang="en-US">
              <a:latin typeface="Trebuchet MS" panose="020B0603020202020204" pitchFamily="34" charset="0"/>
            </a:endParaRPr>
          </a:p>
        </p:txBody>
      </p:sp>
      <p:sp>
        <p:nvSpPr>
          <p:cNvPr id="6" name="Subtitle 5"/>
          <p:cNvSpPr>
            <a:spLocks noGrp="1"/>
          </p:cNvSpPr>
          <p:nvPr>
            <p:ph type="subTitle" idx="1"/>
          </p:nvPr>
        </p:nvSpPr>
        <p:spPr>
          <a:xfrm>
            <a:off x="4799685" y="2840274"/>
            <a:ext cx="3642960" cy="1173481"/>
          </a:xfrm>
        </p:spPr>
        <p:txBody>
          <a:bodyPr anchor="t"/>
          <a:lstStyle/>
          <a:p>
            <a:r>
              <a:rPr lang="en-US"/>
              <a:t>William Hobson,  Aircraft Noise Specialist </a:t>
            </a:r>
          </a:p>
          <a:p>
            <a:endParaRPr lang="en-US">
              <a:latin typeface="Calibri"/>
            </a:endParaRPr>
          </a:p>
        </p:txBody>
      </p:sp>
    </p:spTree>
    <p:extLst>
      <p:ext uri="{BB962C8B-B14F-4D97-AF65-F5344CB8AC3E}">
        <p14:creationId xmlns:p14="http://schemas.microsoft.com/office/powerpoint/2010/main" val="397985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B9D5-BA3A-B763-0614-65CAEFD6141F}"/>
              </a:ext>
            </a:extLst>
          </p:cNvPr>
          <p:cNvSpPr>
            <a:spLocks noGrp="1"/>
          </p:cNvSpPr>
          <p:nvPr>
            <p:ph type="title"/>
          </p:nvPr>
        </p:nvSpPr>
        <p:spPr/>
        <p:txBody>
          <a:bodyPr/>
          <a:lstStyle/>
          <a:p>
            <a:r>
              <a:rPr lang="en-US"/>
              <a:t>Current Aircraft Noise Trends</a:t>
            </a:r>
          </a:p>
        </p:txBody>
      </p:sp>
      <p:sp>
        <p:nvSpPr>
          <p:cNvPr id="3" name="Content Placeholder 2">
            <a:extLst>
              <a:ext uri="{FF2B5EF4-FFF2-40B4-BE49-F238E27FC236}">
                <a16:creationId xmlns:a16="http://schemas.microsoft.com/office/drawing/2014/main" id="{A914A28C-13AB-2CA3-C5CA-96B79DA50C0C}"/>
              </a:ext>
            </a:extLst>
          </p:cNvPr>
          <p:cNvSpPr>
            <a:spLocks noGrp="1"/>
          </p:cNvSpPr>
          <p:nvPr>
            <p:ph idx="1"/>
          </p:nvPr>
        </p:nvSpPr>
        <p:spPr>
          <a:xfrm>
            <a:off x="321880" y="1063625"/>
            <a:ext cx="8364920" cy="2702143"/>
          </a:xfrm>
        </p:spPr>
        <p:txBody>
          <a:bodyPr/>
          <a:lstStyle/>
          <a:p>
            <a:r>
              <a:rPr lang="en-US" sz="2000" b="1"/>
              <a:t>Curfew Violations </a:t>
            </a:r>
            <a:r>
              <a:rPr lang="en-US" sz="2000"/>
              <a:t>continue to trend up, based on increased operations and no construction closures. Working with air carriers like Alaska and </a:t>
            </a:r>
            <a:r>
              <a:rPr lang="en-US" sz="2000" err="1"/>
              <a:t>jetBlue</a:t>
            </a:r>
            <a:r>
              <a:rPr lang="en-US" sz="2000"/>
              <a:t> to reschedule late night departures. </a:t>
            </a:r>
          </a:p>
          <a:p>
            <a:r>
              <a:rPr lang="en-US" sz="2000" b="1"/>
              <a:t>Early Turns </a:t>
            </a:r>
            <a:r>
              <a:rPr lang="en-US" sz="2000"/>
              <a:t>remained the same at around 0.3% of total departures, with more flights, FAA is keeping most aircraft on the published routes (updated data).</a:t>
            </a:r>
          </a:p>
          <a:p>
            <a:r>
              <a:rPr lang="en-US" sz="2000" b="1"/>
              <a:t>Missed Approaches </a:t>
            </a:r>
            <a:r>
              <a:rPr lang="en-US" sz="2000"/>
              <a:t>are trending down. </a:t>
            </a:r>
          </a:p>
          <a:p>
            <a:r>
              <a:rPr lang="en-US" sz="2000" b="1"/>
              <a:t>Noise Complaints </a:t>
            </a:r>
            <a:r>
              <a:rPr lang="en-US" sz="2000"/>
              <a:t>have increased by 13% from last year. </a:t>
            </a:r>
          </a:p>
        </p:txBody>
      </p:sp>
      <p:sp>
        <p:nvSpPr>
          <p:cNvPr id="4" name="Slide Number Placeholder 3">
            <a:extLst>
              <a:ext uri="{FF2B5EF4-FFF2-40B4-BE49-F238E27FC236}">
                <a16:creationId xmlns:a16="http://schemas.microsoft.com/office/drawing/2014/main" id="{604761DC-11B0-2FBB-359B-3D9156B6B248}"/>
              </a:ext>
            </a:extLst>
          </p:cNvPr>
          <p:cNvSpPr>
            <a:spLocks noGrp="1"/>
          </p:cNvSpPr>
          <p:nvPr>
            <p:ph type="sldNum" sz="quarter" idx="12"/>
          </p:nvPr>
        </p:nvSpPr>
        <p:spPr/>
        <p:txBody>
          <a:bodyPr/>
          <a:lstStyle/>
          <a:p>
            <a:pPr>
              <a:defRPr/>
            </a:pPr>
            <a:fld id="{BDF4951A-473A-4955-9DE2-E7F57036C65D}" type="slidenum">
              <a:rPr lang="en-US" smtClean="0"/>
              <a:pPr>
                <a:defRPr/>
              </a:pPr>
              <a:t>16</a:t>
            </a:fld>
            <a:endParaRPr lang="en-US"/>
          </a:p>
        </p:txBody>
      </p:sp>
      <p:sp>
        <p:nvSpPr>
          <p:cNvPr id="5" name="TextBox 4">
            <a:extLst>
              <a:ext uri="{FF2B5EF4-FFF2-40B4-BE49-F238E27FC236}">
                <a16:creationId xmlns:a16="http://schemas.microsoft.com/office/drawing/2014/main" id="{DB14DAF4-AA4D-35BB-A116-D1323B623CA4}"/>
              </a:ext>
            </a:extLst>
          </p:cNvPr>
          <p:cNvSpPr txBox="1"/>
          <p:nvPr/>
        </p:nvSpPr>
        <p:spPr>
          <a:xfrm>
            <a:off x="701355" y="3943350"/>
            <a:ext cx="7741290" cy="646331"/>
          </a:xfrm>
          <a:prstGeom prst="rect">
            <a:avLst/>
          </a:prstGeom>
          <a:solidFill>
            <a:srgbClr val="A2C851"/>
          </a:solidFill>
        </p:spPr>
        <p:txBody>
          <a:bodyPr wrap="square" rtlCol="0">
            <a:spAutoFit/>
          </a:bodyPr>
          <a:lstStyle/>
          <a:p>
            <a:pPr algn="ctr"/>
            <a:r>
              <a:rPr lang="en-US" b="1"/>
              <a:t>View our website for monthly updates on these statistics and call our office with any questions! </a:t>
            </a:r>
          </a:p>
        </p:txBody>
      </p:sp>
    </p:spTree>
    <p:extLst>
      <p:ext uri="{BB962C8B-B14F-4D97-AF65-F5344CB8AC3E}">
        <p14:creationId xmlns:p14="http://schemas.microsoft.com/office/powerpoint/2010/main" val="66342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938079" y="2971310"/>
            <a:ext cx="2133600" cy="1231106"/>
          </a:xfrm>
          <a:prstGeom prst="rect">
            <a:avLst/>
          </a:prstGeom>
          <a:noFill/>
          <a:ln w="9525">
            <a:noFill/>
            <a:miter lim="800000"/>
            <a:headEnd/>
            <a:tailEnd/>
          </a:ln>
        </p:spPr>
        <p:txBody>
          <a:bodyPr lIns="45721" tIns="22860" rIns="45721" bIns="22860">
            <a:spAutoFit/>
          </a:bodyPr>
          <a:lstStyle/>
          <a:p>
            <a:pPr marL="0" marR="0" lvl="0" indent="0" algn="l" defTabSz="108822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a:ln>
                  <a:noFill/>
                </a:ln>
                <a:solidFill>
                  <a:srgbClr val="4BB5C3"/>
                </a:solidFill>
                <a:effectLst/>
                <a:uLnTx/>
                <a:uFillTx/>
                <a:latin typeface="Trebuchet MS"/>
                <a:ea typeface="Open Sans" pitchFamily="34" charset="0"/>
                <a:cs typeface="Open Sans" pitchFamily="34" charset="0"/>
              </a:rPr>
              <a:t>Operations</a:t>
            </a:r>
            <a:endParaRPr kumimoji="0" lang="en-US" b="1" i="0" u="none" strike="noStrike" kern="1200" cap="none" spc="0" normalizeH="0" baseline="0" noProof="0">
              <a:ln>
                <a:noFill/>
              </a:ln>
              <a:solidFill>
                <a:srgbClr val="3F3F3F">
                  <a:lumMod val="75000"/>
                </a:srgbClr>
              </a:solidFill>
              <a:effectLst/>
              <a:uLnTx/>
              <a:uFillTx/>
              <a:latin typeface="Trebuchet MS"/>
              <a:ea typeface="Open Sans" pitchFamily="34" charset="0"/>
              <a:cs typeface="Open Sans" pitchFamily="34" charset="0"/>
            </a:endParaRPr>
          </a:p>
          <a:p>
            <a:pPr marL="0" marR="0" lvl="0" indent="0" algn="l" defTabSz="1088220" rtl="0" eaLnBrk="1" fontAlgn="auto" latinLnBrk="0" hangingPunct="1">
              <a:lnSpc>
                <a:spcPct val="100000"/>
              </a:lnSpc>
              <a:spcBef>
                <a:spcPts val="0"/>
              </a:spcBef>
              <a:spcAft>
                <a:spcPts val="0"/>
              </a:spcAft>
              <a:buClrTx/>
              <a:buSzTx/>
              <a:buFontTx/>
              <a:buNone/>
              <a:tabLst/>
              <a:defRPr/>
            </a:pPr>
            <a:r>
              <a:rPr lang="en-US" i="1">
                <a:solidFill>
                  <a:srgbClr val="3F3F3F">
                    <a:lumMod val="75000"/>
                  </a:srgbClr>
                </a:solidFill>
                <a:latin typeface="Calibri"/>
                <a:ea typeface="Open Sans" pitchFamily="34" charset="0"/>
                <a:cs typeface="Open Sans" pitchFamily="34" charset="0"/>
              </a:rPr>
              <a:t>Operations are at 82% of pre-COVID levels</a:t>
            </a:r>
            <a:endParaRPr kumimoji="0" lang="en-US" b="0" i="1" u="none" strike="noStrike" kern="1200" cap="none" spc="0" normalizeH="0" baseline="0" noProof="0">
              <a:ln>
                <a:noFill/>
              </a:ln>
              <a:solidFill>
                <a:srgbClr val="3F3F3F">
                  <a:lumMod val="75000"/>
                </a:srgbClr>
              </a:solidFill>
              <a:effectLst/>
              <a:uLnTx/>
              <a:uFillTx/>
              <a:latin typeface="Calibri"/>
              <a:ea typeface="Open Sans" pitchFamily="34" charset="0"/>
              <a:cs typeface="Open Sans" pitchFamily="34" charset="0"/>
            </a:endParaRPr>
          </a:p>
        </p:txBody>
      </p:sp>
      <p:sp>
        <p:nvSpPr>
          <p:cNvPr id="6" name="Text Box 10"/>
          <p:cNvSpPr txBox="1">
            <a:spLocks noChangeArrowheads="1"/>
          </p:cNvSpPr>
          <p:nvPr/>
        </p:nvSpPr>
        <p:spPr bwMode="auto">
          <a:xfrm>
            <a:off x="3938079" y="999982"/>
            <a:ext cx="2133600" cy="1508105"/>
          </a:xfrm>
          <a:prstGeom prst="rect">
            <a:avLst/>
          </a:prstGeom>
          <a:noFill/>
          <a:ln w="9525">
            <a:noFill/>
            <a:miter lim="800000"/>
            <a:headEnd/>
            <a:tailEnd/>
          </a:ln>
        </p:spPr>
        <p:txBody>
          <a:bodyPr lIns="45721" tIns="22860" rIns="45721" bIns="22860">
            <a:spAutoFit/>
          </a:bodyPr>
          <a:lstStyle/>
          <a:p>
            <a:pPr marL="0" marR="0" lvl="0" indent="0" algn="l" defTabSz="108822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a:ln>
                  <a:noFill/>
                </a:ln>
                <a:solidFill>
                  <a:srgbClr val="A2C851">
                    <a:lumMod val="75000"/>
                  </a:srgbClr>
                </a:solidFill>
                <a:effectLst/>
                <a:uLnTx/>
                <a:uFillTx/>
                <a:latin typeface="Trebuchet MS"/>
                <a:ea typeface="Open Sans" pitchFamily="34" charset="0"/>
                <a:cs typeface="Open Sans" pitchFamily="34" charset="0"/>
              </a:rPr>
              <a:t>Fleet</a:t>
            </a:r>
            <a:endParaRPr kumimoji="0" lang="en-US" b="0" i="1" u="none" strike="noStrike" kern="1200" cap="none" spc="0" normalizeH="0" baseline="0" noProof="0">
              <a:ln>
                <a:noFill/>
              </a:ln>
              <a:solidFill>
                <a:srgbClr val="3F3F3F">
                  <a:lumMod val="75000"/>
                </a:srgbClr>
              </a:solidFill>
              <a:effectLst/>
              <a:uLnTx/>
              <a:uFillTx/>
              <a:latin typeface="Calibri"/>
              <a:ea typeface="Open Sans" pitchFamily="34" charset="0"/>
              <a:cs typeface="Open Sans" pitchFamily="34" charset="0"/>
            </a:endParaRPr>
          </a:p>
          <a:p>
            <a:pPr marL="0" marR="0" lvl="0" indent="0" algn="l" defTabSz="1088220" rtl="0" eaLnBrk="1" fontAlgn="auto" latinLnBrk="0" hangingPunct="1">
              <a:lnSpc>
                <a:spcPct val="100000"/>
              </a:lnSpc>
              <a:spcBef>
                <a:spcPts val="0"/>
              </a:spcBef>
              <a:spcAft>
                <a:spcPts val="0"/>
              </a:spcAft>
              <a:buClrTx/>
              <a:buSzTx/>
              <a:buFontTx/>
              <a:buNone/>
              <a:tabLst/>
              <a:defRPr/>
            </a:pPr>
            <a:r>
              <a:rPr lang="en-US" i="1">
                <a:solidFill>
                  <a:srgbClr val="3F3F3F">
                    <a:lumMod val="75000"/>
                  </a:srgbClr>
                </a:solidFill>
                <a:latin typeface="Calibri"/>
                <a:ea typeface="Open Sans" pitchFamily="34" charset="0"/>
                <a:cs typeface="Open Sans" pitchFamily="34" charset="0"/>
              </a:rPr>
              <a:t>Domestic widebody use is down. Replaced with narrowbody aircraft</a:t>
            </a:r>
          </a:p>
        </p:txBody>
      </p:sp>
      <p:sp>
        <p:nvSpPr>
          <p:cNvPr id="9" name="Title 8"/>
          <p:cNvSpPr>
            <a:spLocks noGrp="1"/>
          </p:cNvSpPr>
          <p:nvPr>
            <p:ph type="ctrTitle"/>
          </p:nvPr>
        </p:nvSpPr>
        <p:spPr>
          <a:xfrm>
            <a:off x="3433575" y="-5334"/>
            <a:ext cx="5843914" cy="683540"/>
          </a:xfrm>
        </p:spPr>
        <p:txBody>
          <a:bodyPr/>
          <a:lstStyle/>
          <a:p>
            <a:r>
              <a:rPr lang="en-US" sz="3200">
                <a:solidFill>
                  <a:schemeClr val="bg1">
                    <a:lumMod val="50000"/>
                  </a:schemeClr>
                </a:solidFill>
              </a:rPr>
              <a:t>Activity Trends</a:t>
            </a:r>
          </a:p>
        </p:txBody>
      </p:sp>
      <p:pic>
        <p:nvPicPr>
          <p:cNvPr id="23" name="Picture Placeholder 22"/>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26321" r="31598"/>
          <a:stretch/>
        </p:blipFill>
        <p:spPr>
          <a:xfrm>
            <a:off x="10528" y="0"/>
            <a:ext cx="3245185" cy="5143500"/>
          </a:xfrm>
        </p:spPr>
      </p:pic>
      <p:sp>
        <p:nvSpPr>
          <p:cNvPr id="29" name="Text Box 10"/>
          <p:cNvSpPr txBox="1">
            <a:spLocks noChangeArrowheads="1"/>
          </p:cNvSpPr>
          <p:nvPr/>
        </p:nvSpPr>
        <p:spPr bwMode="auto">
          <a:xfrm>
            <a:off x="6698899" y="988364"/>
            <a:ext cx="2133600" cy="1508105"/>
          </a:xfrm>
          <a:prstGeom prst="rect">
            <a:avLst/>
          </a:prstGeom>
          <a:noFill/>
          <a:ln w="9525">
            <a:noFill/>
            <a:miter lim="800000"/>
            <a:headEnd/>
            <a:tailEnd/>
          </a:ln>
        </p:spPr>
        <p:txBody>
          <a:bodyPr lIns="45721" tIns="22860" rIns="45721" bIns="22860">
            <a:spAutoFit/>
          </a:bodyPr>
          <a:lstStyle/>
          <a:p>
            <a:pPr marL="0" marR="0" lvl="0" indent="0" algn="l" defTabSz="108822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a:ln>
                  <a:noFill/>
                </a:ln>
                <a:solidFill>
                  <a:srgbClr val="05A5E5">
                    <a:lumMod val="75000"/>
                  </a:srgbClr>
                </a:solidFill>
                <a:effectLst/>
                <a:uLnTx/>
                <a:uFillTx/>
                <a:latin typeface="Trebuchet MS"/>
                <a:ea typeface="Open Sans" pitchFamily="34" charset="0"/>
                <a:cs typeface="Open Sans" pitchFamily="34" charset="0"/>
              </a:rPr>
              <a:t>New Air Service</a:t>
            </a:r>
            <a:endParaRPr kumimoji="0" lang="en-US" b="1" i="0" u="none" strike="noStrike" kern="1200" cap="none" spc="0" normalizeH="0" baseline="0" noProof="0">
              <a:ln>
                <a:noFill/>
              </a:ln>
              <a:solidFill>
                <a:srgbClr val="3F3F3F">
                  <a:lumMod val="75000"/>
                </a:srgbClr>
              </a:solidFill>
              <a:effectLst/>
              <a:uLnTx/>
              <a:uFillTx/>
              <a:latin typeface="Trebuchet MS"/>
              <a:ea typeface="Open Sans" pitchFamily="34" charset="0"/>
              <a:cs typeface="Open Sans" pitchFamily="34" charset="0"/>
            </a:endParaRPr>
          </a:p>
          <a:p>
            <a:pPr marL="0" marR="0" lvl="0" indent="0" algn="l" defTabSz="108822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a:ln>
                  <a:noFill/>
                </a:ln>
                <a:solidFill>
                  <a:srgbClr val="3F3F3F">
                    <a:lumMod val="75000"/>
                  </a:srgbClr>
                </a:solidFill>
                <a:effectLst/>
                <a:uLnTx/>
                <a:uFillTx/>
                <a:latin typeface="Calibri"/>
                <a:ea typeface="Open Sans" pitchFamily="34" charset="0"/>
                <a:cs typeface="Open Sans" pitchFamily="34" charset="0"/>
              </a:rPr>
              <a:t>New/Recovered service to markets in Oakland, Vancouver, Montreal, Toronto</a:t>
            </a:r>
          </a:p>
        </p:txBody>
      </p:sp>
      <p:sp>
        <p:nvSpPr>
          <p:cNvPr id="35" name="Slide Number Placeholder 3"/>
          <p:cNvSpPr>
            <a:spLocks noGrp="1"/>
          </p:cNvSpPr>
          <p:nvPr>
            <p:ph type="sldNum" sz="quarter" idx="12"/>
          </p:nvPr>
        </p:nvSpPr>
        <p:spPr>
          <a:xfrm>
            <a:off x="6553200" y="4767263"/>
            <a:ext cx="2133600" cy="2746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951A-473A-4955-9DE2-E7F57036C65D}" type="slidenum">
              <a:rPr kumimoji="0" lang="en-US" sz="1000" b="0" i="0" u="none" strike="noStrike" kern="1200" cap="none" spc="0" normalizeH="0" baseline="0" noProof="0" smtClean="0">
                <a:ln>
                  <a:noFill/>
                </a:ln>
                <a:solidFill>
                  <a:prstClr val="white">
                    <a:lumMod val="50000"/>
                  </a:prstClr>
                </a:solidFill>
                <a:effectLst/>
                <a:uLnTx/>
                <a:uFillTx/>
                <a:latin typeface="Calibri"/>
                <a:ea typeface="Open Sans Light" panose="020B0306030504020204" pitchFamily="34" charset="0"/>
                <a:cs typeface="Open Sans Light" panose="020B03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white">
                  <a:lumMod val="50000"/>
                </a:prstClr>
              </a:solidFill>
              <a:effectLst/>
              <a:uLnTx/>
              <a:uFillTx/>
              <a:latin typeface="Calibri"/>
              <a:ea typeface="Open Sans Light" panose="020B0306030504020204" pitchFamily="34" charset="0"/>
              <a:cs typeface="Open Sans Light" panose="020B0306030504020204" pitchFamily="34" charset="0"/>
            </a:endParaRPr>
          </a:p>
        </p:txBody>
      </p:sp>
      <p:cxnSp>
        <p:nvCxnSpPr>
          <p:cNvPr id="36" name="Straight Connector 35"/>
          <p:cNvCxnSpPr/>
          <p:nvPr/>
        </p:nvCxnSpPr>
        <p:spPr>
          <a:xfrm>
            <a:off x="3255713" y="750270"/>
            <a:ext cx="5880515" cy="0"/>
          </a:xfrm>
          <a:prstGeom prst="line">
            <a:avLst/>
          </a:prstGeom>
          <a:ln w="3810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Box 10"/>
          <p:cNvSpPr txBox="1">
            <a:spLocks noChangeArrowheads="1"/>
          </p:cNvSpPr>
          <p:nvPr/>
        </p:nvSpPr>
        <p:spPr bwMode="auto">
          <a:xfrm>
            <a:off x="6698899" y="2971310"/>
            <a:ext cx="2133600" cy="1231106"/>
          </a:xfrm>
          <a:prstGeom prst="rect">
            <a:avLst/>
          </a:prstGeom>
          <a:noFill/>
          <a:ln w="9525">
            <a:noFill/>
            <a:miter lim="800000"/>
            <a:headEnd/>
            <a:tailEnd/>
          </a:ln>
        </p:spPr>
        <p:txBody>
          <a:bodyPr lIns="45721" tIns="22860" rIns="45721" bIns="22860">
            <a:spAutoFit/>
          </a:bodyPr>
          <a:lstStyle/>
          <a:p>
            <a:pPr marL="0" marR="0" lvl="0" indent="0" algn="l" defTabSz="108822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a:ln>
                  <a:noFill/>
                </a:ln>
                <a:solidFill>
                  <a:srgbClr val="ED773E"/>
                </a:solidFill>
                <a:effectLst/>
                <a:uLnTx/>
                <a:uFillTx/>
                <a:latin typeface="Trebuchet MS"/>
                <a:ea typeface="Open Sans" pitchFamily="34" charset="0"/>
                <a:cs typeface="Open Sans" pitchFamily="34" charset="0"/>
              </a:rPr>
              <a:t>Passengers</a:t>
            </a:r>
          </a:p>
          <a:p>
            <a:pPr marL="0" marR="0" lvl="0" indent="0" algn="l" defTabSz="1088220" rtl="0" eaLnBrk="1" fontAlgn="auto" latinLnBrk="0" hangingPunct="1">
              <a:lnSpc>
                <a:spcPct val="100000"/>
              </a:lnSpc>
              <a:spcBef>
                <a:spcPts val="0"/>
              </a:spcBef>
              <a:spcAft>
                <a:spcPts val="0"/>
              </a:spcAft>
              <a:buClrTx/>
              <a:buSzTx/>
              <a:buFontTx/>
              <a:buNone/>
              <a:tabLst/>
              <a:defRPr/>
            </a:pPr>
            <a:r>
              <a:rPr lang="en-US" i="1">
                <a:solidFill>
                  <a:srgbClr val="3F3F3F">
                    <a:lumMod val="75000"/>
                  </a:srgbClr>
                </a:solidFill>
                <a:latin typeface="Calibri"/>
                <a:ea typeface="Open Sans" pitchFamily="34" charset="0"/>
                <a:cs typeface="Open Sans" pitchFamily="34" charset="0"/>
              </a:rPr>
              <a:t>Passengers are at 85% of pre-COVID levels</a:t>
            </a:r>
            <a:endParaRPr kumimoji="0" lang="en-US" b="0" i="1" u="none" strike="noStrike" kern="1200" cap="none" spc="0" normalizeH="0" baseline="0" noProof="0">
              <a:ln>
                <a:noFill/>
              </a:ln>
              <a:solidFill>
                <a:srgbClr val="3F3F3F">
                  <a:lumMod val="75000"/>
                </a:srgbClr>
              </a:solidFill>
              <a:effectLst/>
              <a:uLnTx/>
              <a:uFillTx/>
              <a:latin typeface="Calibri"/>
              <a:ea typeface="Open Sans" pitchFamily="34" charset="0"/>
              <a:cs typeface="Open Sans" pitchFamily="34" charset="0"/>
            </a:endParaRPr>
          </a:p>
        </p:txBody>
      </p:sp>
      <p:sp>
        <p:nvSpPr>
          <p:cNvPr id="39" name="Oval 38"/>
          <p:cNvSpPr/>
          <p:nvPr/>
        </p:nvSpPr>
        <p:spPr>
          <a:xfrm>
            <a:off x="3438374" y="1043341"/>
            <a:ext cx="457200" cy="457200"/>
          </a:xfrm>
          <a:prstGeom prst="ellipse">
            <a:avLst/>
          </a:prstGeom>
          <a:solidFill>
            <a:srgbClr val="A2C8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8" name="Oval 47"/>
          <p:cNvSpPr/>
          <p:nvPr/>
        </p:nvSpPr>
        <p:spPr>
          <a:xfrm>
            <a:off x="6156689" y="995061"/>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9" name="Oval 48"/>
          <p:cNvSpPr/>
          <p:nvPr/>
        </p:nvSpPr>
        <p:spPr>
          <a:xfrm>
            <a:off x="6156689" y="2983186"/>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0" name="Oval 49"/>
          <p:cNvSpPr/>
          <p:nvPr/>
        </p:nvSpPr>
        <p:spPr>
          <a:xfrm>
            <a:off x="3450740" y="2975775"/>
            <a:ext cx="457200" cy="4572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367989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141F4-AA6E-4CA4-AEA3-CA6F491BDE83}"/>
              </a:ext>
            </a:extLst>
          </p:cNvPr>
          <p:cNvSpPr>
            <a:spLocks noGrp="1"/>
          </p:cNvSpPr>
          <p:nvPr>
            <p:ph type="title"/>
          </p:nvPr>
        </p:nvSpPr>
        <p:spPr/>
        <p:txBody>
          <a:bodyPr>
            <a:normAutofit fontScale="90000"/>
          </a:bodyPr>
          <a:lstStyle/>
          <a:p>
            <a:r>
              <a:rPr lang="en-US"/>
              <a:t>Public Comment on Current Noise Concerns &amp; Trends</a:t>
            </a:r>
            <a:endParaRPr lang="en-US" u="sng"/>
          </a:p>
        </p:txBody>
      </p:sp>
      <p:sp>
        <p:nvSpPr>
          <p:cNvPr id="6" name="Content Placeholder 5">
            <a:extLst>
              <a:ext uri="{FF2B5EF4-FFF2-40B4-BE49-F238E27FC236}">
                <a16:creationId xmlns:a16="http://schemas.microsoft.com/office/drawing/2014/main" id="{ED482CDD-58D7-4BC3-9B82-C90A6A0A5537}"/>
              </a:ext>
            </a:extLst>
          </p:cNvPr>
          <p:cNvSpPr>
            <a:spLocks noGrp="1"/>
          </p:cNvSpPr>
          <p:nvPr>
            <p:ph idx="1"/>
          </p:nvPr>
        </p:nvSpPr>
        <p:spPr/>
        <p:txBody>
          <a:bodyPr>
            <a:normAutofit/>
          </a:bodyPr>
          <a:lstStyle/>
          <a:p>
            <a:r>
              <a:rPr lang="en-US" sz="1800"/>
              <a:t>Please remember to wait to call into the meeting until the Facilitator introduces the item that you would like to comment on.</a:t>
            </a:r>
          </a:p>
          <a:p>
            <a:endParaRPr lang="en-US" sz="788"/>
          </a:p>
          <a:p>
            <a:r>
              <a:rPr lang="en-US"/>
              <a:t>To provide your public comment on this item:</a:t>
            </a:r>
          </a:p>
          <a:p>
            <a:pPr lvl="1"/>
            <a:r>
              <a:rPr lang="en-US" sz="1800" b="1"/>
              <a:t>Dial </a:t>
            </a:r>
            <a:r>
              <a:rPr lang="en-US" sz="1800" b="1" u="sng">
                <a:solidFill>
                  <a:schemeClr val="accent5"/>
                </a:solidFill>
              </a:rPr>
              <a:t>1-669-900-9128</a:t>
            </a:r>
            <a:endParaRPr lang="en-US" sz="1800" b="1" u="sng">
              <a:solidFill>
                <a:schemeClr val="tx1"/>
              </a:solidFill>
            </a:endParaRPr>
          </a:p>
          <a:p>
            <a:pPr lvl="1"/>
            <a:r>
              <a:rPr lang="en-US" sz="1800" b="1"/>
              <a:t>When prompted, input Conference ID: </a:t>
            </a:r>
            <a:r>
              <a:rPr lang="en-US" sz="1800" b="1" u="sng">
                <a:solidFill>
                  <a:schemeClr val="accent5"/>
                </a:solidFill>
              </a:rPr>
              <a:t>816 2714 7250#</a:t>
            </a:r>
          </a:p>
          <a:p>
            <a:pPr lvl="1"/>
            <a:r>
              <a:rPr lang="en-US" sz="1800" b="1"/>
              <a:t>You will be let into the meeting and will be unmuted</a:t>
            </a:r>
          </a:p>
          <a:p>
            <a:pPr lvl="1"/>
            <a:r>
              <a:rPr lang="en-US" sz="1800" b="1"/>
              <a:t>Turn off YouTube to avoid feedback</a:t>
            </a:r>
          </a:p>
          <a:p>
            <a:pPr lvl="1"/>
            <a:r>
              <a:rPr lang="en-US" sz="1800" b="1"/>
              <a:t>Before speaking, state your name and begin your comments</a:t>
            </a:r>
            <a:endParaRPr lang="en-US" sz="1800"/>
          </a:p>
          <a:p>
            <a:endParaRPr lang="en-US"/>
          </a:p>
          <a:p>
            <a:endParaRPr lang="en-US"/>
          </a:p>
        </p:txBody>
      </p:sp>
      <p:sp>
        <p:nvSpPr>
          <p:cNvPr id="4" name="Rectangle 3">
            <a:extLst>
              <a:ext uri="{FF2B5EF4-FFF2-40B4-BE49-F238E27FC236}">
                <a16:creationId xmlns:a16="http://schemas.microsoft.com/office/drawing/2014/main" id="{FA10D85A-880D-4A91-ABEE-30120E81EC13}"/>
              </a:ext>
            </a:extLst>
          </p:cNvPr>
          <p:cNvSpPr/>
          <p:nvPr/>
        </p:nvSpPr>
        <p:spPr>
          <a:xfrm>
            <a:off x="8657377" y="4766650"/>
            <a:ext cx="251234" cy="212969"/>
          </a:xfrm>
          <a:prstGeom prst="rect">
            <a:avLst/>
          </a:prstGeom>
          <a:solidFill>
            <a:srgbClr val="00A8E1"/>
          </a:solidFill>
          <a:ln>
            <a:solidFill>
              <a:srgbClr val="00A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799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050"/>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 y="826165"/>
            <a:ext cx="9144000" cy="857250"/>
          </a:xfrm>
        </p:spPr>
        <p:txBody>
          <a:bodyPr/>
          <a:lstStyle/>
          <a:p>
            <a:r>
              <a:rPr lang="en-US">
                <a:solidFill>
                  <a:schemeClr val="bg1"/>
                </a:solidFill>
              </a:rPr>
              <a:t>Questions ?</a:t>
            </a:r>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19</a:t>
            </a:fld>
            <a:endParaRPr lang="en-US" sz="1000"/>
          </a:p>
        </p:txBody>
      </p:sp>
    </p:spTree>
    <p:extLst>
      <p:ext uri="{BB962C8B-B14F-4D97-AF65-F5344CB8AC3E}">
        <p14:creationId xmlns:p14="http://schemas.microsoft.com/office/powerpoint/2010/main" val="352442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4BF5-4450-7042-B4C7-14542569DEF0}"/>
              </a:ext>
            </a:extLst>
          </p:cNvPr>
          <p:cNvSpPr>
            <a:spLocks noGrp="1"/>
          </p:cNvSpPr>
          <p:nvPr>
            <p:ph type="title"/>
          </p:nvPr>
        </p:nvSpPr>
        <p:spPr>
          <a:xfrm>
            <a:off x="356704" y="273844"/>
            <a:ext cx="3772532" cy="767593"/>
          </a:xfrm>
        </p:spPr>
        <p:txBody>
          <a:bodyPr/>
          <a:lstStyle/>
          <a:p>
            <a:r>
              <a:rPr lang="en-US">
                <a:latin typeface="Trebuchet MS"/>
              </a:rPr>
              <a:t>Agenda</a:t>
            </a:r>
            <a:endParaRPr lang="en-US"/>
          </a:p>
        </p:txBody>
      </p:sp>
      <p:sp>
        <p:nvSpPr>
          <p:cNvPr id="3" name="Content Placeholder 2">
            <a:extLst>
              <a:ext uri="{FF2B5EF4-FFF2-40B4-BE49-F238E27FC236}">
                <a16:creationId xmlns:a16="http://schemas.microsoft.com/office/drawing/2014/main" id="{13B54AEE-0D53-134D-9651-C5F619D5FB50}"/>
              </a:ext>
            </a:extLst>
          </p:cNvPr>
          <p:cNvSpPr>
            <a:spLocks noGrp="1"/>
          </p:cNvSpPr>
          <p:nvPr>
            <p:ph idx="1"/>
          </p:nvPr>
        </p:nvSpPr>
        <p:spPr>
          <a:xfrm>
            <a:off x="174357" y="1041436"/>
            <a:ext cx="4861022" cy="4102064"/>
          </a:xfrm>
        </p:spPr>
        <p:txBody>
          <a:bodyPr vert="horz" wrap="square" lIns="68580" tIns="34290" rIns="68580" bIns="34290" numCol="1" rtlCol="0" anchor="t" anchorCtr="0" compatLnSpc="1">
            <a:prstTxWarp prst="textNoShape">
              <a:avLst/>
            </a:prstTxWarp>
            <a:noAutofit/>
          </a:bodyPr>
          <a:lstStyle/>
          <a:p>
            <a:pPr marL="114300" lvl="1" indent="-228600" fontAlgn="auto">
              <a:spcBef>
                <a:spcPts val="1700"/>
              </a:spcBef>
              <a:spcAft>
                <a:spcPts val="600"/>
              </a:spcAft>
              <a:buFont typeface="Arial" panose="020B0604020202020204" pitchFamily="34" charset="0"/>
              <a:buChar char="•"/>
            </a:pPr>
            <a:r>
              <a:rPr lang="en-US" sz="1400">
                <a:solidFill>
                  <a:srgbClr val="3D4543"/>
                </a:solidFill>
                <a:latin typeface="Trebuchet MS" panose="020B0703020202090204" pitchFamily="34" charset="0"/>
              </a:rPr>
              <a:t>Welcome &amp; Roll Call</a:t>
            </a:r>
          </a:p>
          <a:p>
            <a:pPr marL="0" lvl="1" indent="227013" fontAlgn="auto">
              <a:spcBef>
                <a:spcPts val="1700"/>
              </a:spcBef>
              <a:spcAft>
                <a:spcPts val="600"/>
              </a:spcAft>
              <a:buFont typeface="Arial" panose="020B0604020202020204" pitchFamily="34" charset="0"/>
              <a:buChar char="•"/>
              <a:defRPr/>
            </a:pPr>
            <a:r>
              <a:rPr lang="en-US" sz="1400">
                <a:solidFill>
                  <a:srgbClr val="3D4543"/>
                </a:solidFill>
                <a:latin typeface="Trebuchet MS" panose="020B0703020202090204" pitchFamily="34" charset="0"/>
              </a:rPr>
              <a:t>ZZOOO THREE Departure – Update By FAA </a:t>
            </a:r>
          </a:p>
          <a:p>
            <a:pPr marL="0" lvl="1" indent="227013" fontAlgn="auto">
              <a:spcBef>
                <a:spcPts val="1700"/>
              </a:spcBef>
              <a:spcAft>
                <a:spcPts val="600"/>
              </a:spcAft>
              <a:buFont typeface="Arial" panose="020B0604020202020204" pitchFamily="34" charset="0"/>
              <a:buChar char="•"/>
              <a:defRPr/>
            </a:pPr>
            <a:r>
              <a:rPr lang="en-US" sz="1400">
                <a:solidFill>
                  <a:srgbClr val="3D4543"/>
                </a:solidFill>
                <a:latin typeface="Trebuchet MS" panose="020B0703020202090204" pitchFamily="34" charset="0"/>
              </a:rPr>
              <a:t>Part 150 / EIR Noise Mitigation Measure Updates</a:t>
            </a:r>
          </a:p>
          <a:p>
            <a:pPr marL="0" lvl="1" indent="227013" fontAlgn="auto">
              <a:spcBef>
                <a:spcPts val="1700"/>
              </a:spcBef>
              <a:spcAft>
                <a:spcPts val="600"/>
              </a:spcAft>
              <a:buFont typeface="Arial" panose="020B0604020202020204" pitchFamily="34" charset="0"/>
              <a:buChar char="•"/>
              <a:defRPr/>
            </a:pPr>
            <a:r>
              <a:rPr lang="en-US" sz="1400">
                <a:solidFill>
                  <a:srgbClr val="3D4543"/>
                </a:solidFill>
                <a:latin typeface="Trebuchet MS" panose="020B0703020202090204" pitchFamily="34" charset="0"/>
              </a:rPr>
              <a:t>Current Aircraft Noise Trends</a:t>
            </a:r>
          </a:p>
          <a:p>
            <a:pPr marL="0" lvl="1" indent="227013" fontAlgn="auto">
              <a:spcBef>
                <a:spcPts val="1700"/>
              </a:spcBef>
              <a:spcAft>
                <a:spcPts val="600"/>
              </a:spcAft>
              <a:buFont typeface="Arial" panose="020B0604020202020204" pitchFamily="34" charset="0"/>
              <a:buChar char="•"/>
              <a:defRPr/>
            </a:pPr>
            <a:r>
              <a:rPr lang="en-US" sz="1400">
                <a:solidFill>
                  <a:srgbClr val="3D4543"/>
                </a:solidFill>
                <a:latin typeface="Trebuchet MS" panose="020B0703020202090204" pitchFamily="34" charset="0"/>
              </a:rPr>
              <a:t>Update on Pilot Program: Portable Noise Monitoring</a:t>
            </a:r>
          </a:p>
          <a:p>
            <a:pPr marL="114300" lvl="1" indent="-228600" fontAlgn="auto">
              <a:spcBef>
                <a:spcPts val="1700"/>
              </a:spcBef>
              <a:spcAft>
                <a:spcPts val="600"/>
              </a:spcAft>
              <a:buFont typeface="Arial" panose="020B0604020202020204" pitchFamily="34" charset="0"/>
              <a:buChar char="•"/>
            </a:pPr>
            <a:r>
              <a:rPr lang="en-US" sz="1400">
                <a:solidFill>
                  <a:srgbClr val="3D4543"/>
                </a:solidFill>
                <a:latin typeface="Trebuchet MS" panose="020B0703020202090204" pitchFamily="34" charset="0"/>
              </a:rPr>
              <a:t>Approval of Meeting Summary from March 16, 2022</a:t>
            </a:r>
          </a:p>
          <a:p>
            <a:pPr marL="114300" lvl="1" indent="-228600" fontAlgn="auto">
              <a:spcBef>
                <a:spcPts val="1700"/>
              </a:spcBef>
              <a:spcAft>
                <a:spcPts val="600"/>
              </a:spcAft>
              <a:buFont typeface="Arial" panose="020B0604020202020204" pitchFamily="34" charset="0"/>
              <a:buChar char="•"/>
            </a:pPr>
            <a:r>
              <a:rPr lang="en-US" sz="1400">
                <a:solidFill>
                  <a:srgbClr val="3D4543"/>
                </a:solidFill>
                <a:latin typeface="Trebuchet MS" panose="020B0703020202090204" pitchFamily="34" charset="0"/>
              </a:rPr>
              <a:t>Adjourn – Next Meeting September 21, 2022</a:t>
            </a:r>
          </a:p>
        </p:txBody>
      </p:sp>
    </p:spTree>
    <p:extLst>
      <p:ext uri="{BB962C8B-B14F-4D97-AF65-F5344CB8AC3E}">
        <p14:creationId xmlns:p14="http://schemas.microsoft.com/office/powerpoint/2010/main" val="72038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24399" y="977955"/>
            <a:ext cx="3870035" cy="1735931"/>
          </a:xfrm>
        </p:spPr>
        <p:txBody>
          <a:bodyPr anchor="b"/>
          <a:lstStyle/>
          <a:p>
            <a:r>
              <a:rPr lang="en-US" sz="3200"/>
              <a:t>Update on Pilot Program: Portable Noise Monitoring</a:t>
            </a:r>
            <a:endParaRPr lang="en-US" sz="3200">
              <a:latin typeface="Trebuchet MS" panose="020B0603020202020204" pitchFamily="34" charset="0"/>
            </a:endParaRPr>
          </a:p>
        </p:txBody>
      </p:sp>
      <p:sp>
        <p:nvSpPr>
          <p:cNvPr id="6" name="Subtitle 5"/>
          <p:cNvSpPr>
            <a:spLocks noGrp="1"/>
          </p:cNvSpPr>
          <p:nvPr>
            <p:ph type="subTitle" idx="1"/>
          </p:nvPr>
        </p:nvSpPr>
        <p:spPr>
          <a:xfrm>
            <a:off x="4724400" y="2921354"/>
            <a:ext cx="3186980" cy="1395981"/>
          </a:xfrm>
        </p:spPr>
        <p:txBody>
          <a:bodyPr anchor="t"/>
          <a:lstStyle/>
          <a:p>
            <a:r>
              <a:rPr lang="en-US"/>
              <a:t>Roman Lanyak, </a:t>
            </a:r>
          </a:p>
          <a:p>
            <a:r>
              <a:rPr lang="en-US"/>
              <a:t>Sr. Aircraft Noise Specialist </a:t>
            </a:r>
          </a:p>
          <a:p>
            <a:endParaRPr lang="en-US">
              <a:latin typeface="Calibri"/>
            </a:endParaRPr>
          </a:p>
        </p:txBody>
      </p:sp>
    </p:spTree>
    <p:extLst>
      <p:ext uri="{BB962C8B-B14F-4D97-AF65-F5344CB8AC3E}">
        <p14:creationId xmlns:p14="http://schemas.microsoft.com/office/powerpoint/2010/main" val="17232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568B-FBEA-444E-9C7F-68A6064DA6A4}"/>
              </a:ext>
            </a:extLst>
          </p:cNvPr>
          <p:cNvSpPr>
            <a:spLocks noGrp="1"/>
          </p:cNvSpPr>
          <p:nvPr>
            <p:ph type="title"/>
          </p:nvPr>
        </p:nvSpPr>
        <p:spPr/>
        <p:txBody>
          <a:bodyPr>
            <a:normAutofit/>
          </a:bodyPr>
          <a:lstStyle/>
          <a:p>
            <a:r>
              <a:rPr lang="en-US">
                <a:latin typeface="Trebuchet MS"/>
              </a:rPr>
              <a:t>Pilot Portable Noise Monitoring Program</a:t>
            </a:r>
            <a:endParaRPr lang="en-US" spc="-75">
              <a:solidFill>
                <a:srgbClr val="00A8E1"/>
              </a:solidFill>
              <a:latin typeface="Trebuchet MS"/>
            </a:endParaRPr>
          </a:p>
        </p:txBody>
      </p:sp>
      <p:sp>
        <p:nvSpPr>
          <p:cNvPr id="28" name="TextBox 27">
            <a:extLst>
              <a:ext uri="{FF2B5EF4-FFF2-40B4-BE49-F238E27FC236}">
                <a16:creationId xmlns:a16="http://schemas.microsoft.com/office/drawing/2014/main" id="{5AE53AA1-1D7E-4590-BF57-7655A2F15C11}"/>
              </a:ext>
            </a:extLst>
          </p:cNvPr>
          <p:cNvSpPr txBox="1"/>
          <p:nvPr/>
        </p:nvSpPr>
        <p:spPr>
          <a:xfrm>
            <a:off x="3008" y="1137325"/>
            <a:ext cx="9144000" cy="343492"/>
          </a:xfrm>
          <a:prstGeom prst="rect">
            <a:avLst/>
          </a:prstGeom>
          <a:solidFill>
            <a:srgbClr val="007398"/>
          </a:solidFill>
          <a:ln>
            <a:noFill/>
          </a:ln>
        </p:spPr>
        <p:txBody>
          <a:bodyPr wrap="square" lIns="68580" tIns="34290" rIns="68580" bIns="34290" rtlCol="0" anchor="t">
            <a:spAutoFit/>
          </a:bodyPr>
          <a:lstStyle/>
          <a:p>
            <a:pPr>
              <a:lnSpc>
                <a:spcPts val="2250"/>
              </a:lnSpc>
            </a:pPr>
            <a:r>
              <a:rPr lang="en-US" b="1">
                <a:solidFill>
                  <a:schemeClr val="bg1"/>
                </a:solidFill>
                <a:latin typeface="Trebuchet MS"/>
              </a:rPr>
              <a:t>    Process Overview</a:t>
            </a:r>
            <a:endParaRPr lang="en-US" b="1">
              <a:solidFill>
                <a:schemeClr val="bg1"/>
              </a:solidFill>
              <a:latin typeface="Trebuchet MS" panose="020B0603020202020204" pitchFamily="34" charset="0"/>
            </a:endParaRPr>
          </a:p>
        </p:txBody>
      </p:sp>
      <p:sp>
        <p:nvSpPr>
          <p:cNvPr id="41" name="Freeform 82">
            <a:extLst>
              <a:ext uri="{FF2B5EF4-FFF2-40B4-BE49-F238E27FC236}">
                <a16:creationId xmlns:a16="http://schemas.microsoft.com/office/drawing/2014/main" id="{D6723068-1612-47DC-84F1-DD56725FE21B}"/>
              </a:ext>
            </a:extLst>
          </p:cNvPr>
          <p:cNvSpPr>
            <a:spLocks noEditPoints="1"/>
          </p:cNvSpPr>
          <p:nvPr/>
        </p:nvSpPr>
        <p:spPr bwMode="auto">
          <a:xfrm>
            <a:off x="194411" y="2855455"/>
            <a:ext cx="246408" cy="213986"/>
          </a:xfrm>
          <a:custGeom>
            <a:avLst/>
            <a:gdLst>
              <a:gd name="T0" fmla="*/ 35 w 190"/>
              <a:gd name="T1" fmla="*/ 149 h 165"/>
              <a:gd name="T2" fmla="*/ 35 w 190"/>
              <a:gd name="T3" fmla="*/ 85 h 165"/>
              <a:gd name="T4" fmla="*/ 82 w 190"/>
              <a:gd name="T5" fmla="*/ 24 h 165"/>
              <a:gd name="T6" fmla="*/ 86 w 190"/>
              <a:gd name="T7" fmla="*/ 59 h 165"/>
              <a:gd name="T8" fmla="*/ 71 w 190"/>
              <a:gd name="T9" fmla="*/ 77 h 165"/>
              <a:gd name="T10" fmla="*/ 71 w 190"/>
              <a:gd name="T11" fmla="*/ 117 h 165"/>
              <a:gd name="T12" fmla="*/ 81 w 190"/>
              <a:gd name="T13" fmla="*/ 117 h 165"/>
              <a:gd name="T14" fmla="*/ 81 w 190"/>
              <a:gd name="T15" fmla="*/ 90 h 165"/>
              <a:gd name="T16" fmla="*/ 92 w 190"/>
              <a:gd name="T17" fmla="*/ 78 h 165"/>
              <a:gd name="T18" fmla="*/ 158 w 190"/>
              <a:gd name="T19" fmla="*/ 78 h 165"/>
              <a:gd name="T20" fmla="*/ 171 w 190"/>
              <a:gd name="T21" fmla="*/ 85 h 165"/>
              <a:gd name="T22" fmla="*/ 172 w 190"/>
              <a:gd name="T23" fmla="*/ 94 h 165"/>
              <a:gd name="T24" fmla="*/ 113 w 190"/>
              <a:gd name="T25" fmla="*/ 94 h 165"/>
              <a:gd name="T26" fmla="*/ 113 w 190"/>
              <a:gd name="T27" fmla="*/ 104 h 165"/>
              <a:gd name="T28" fmla="*/ 166 w 190"/>
              <a:gd name="T29" fmla="*/ 104 h 165"/>
              <a:gd name="T30" fmla="*/ 154 w 190"/>
              <a:gd name="T31" fmla="*/ 120 h 165"/>
              <a:gd name="T32" fmla="*/ 113 w 190"/>
              <a:gd name="T33" fmla="*/ 120 h 165"/>
              <a:gd name="T34" fmla="*/ 113 w 190"/>
              <a:gd name="T35" fmla="*/ 130 h 165"/>
              <a:gd name="T36" fmla="*/ 146 w 190"/>
              <a:gd name="T37" fmla="*/ 130 h 165"/>
              <a:gd name="T38" fmla="*/ 131 w 190"/>
              <a:gd name="T39" fmla="*/ 149 h 165"/>
              <a:gd name="T40" fmla="*/ 35 w 190"/>
              <a:gd name="T41" fmla="*/ 149 h 165"/>
              <a:gd name="T42" fmla="*/ 80 w 190"/>
              <a:gd name="T43" fmla="*/ 0 h 165"/>
              <a:gd name="T44" fmla="*/ 33 w 190"/>
              <a:gd name="T45" fmla="*/ 61 h 165"/>
              <a:gd name="T46" fmla="*/ 0 w 190"/>
              <a:gd name="T47" fmla="*/ 61 h 165"/>
              <a:gd name="T48" fmla="*/ 0 w 190"/>
              <a:gd name="T49" fmla="*/ 165 h 165"/>
              <a:gd name="T50" fmla="*/ 139 w 190"/>
              <a:gd name="T51" fmla="*/ 165 h 165"/>
              <a:gd name="T52" fmla="*/ 182 w 190"/>
              <a:gd name="T53" fmla="*/ 110 h 165"/>
              <a:gd name="T54" fmla="*/ 185 w 190"/>
              <a:gd name="T55" fmla="*/ 78 h 165"/>
              <a:gd name="T56" fmla="*/ 158 w 190"/>
              <a:gd name="T57" fmla="*/ 61 h 165"/>
              <a:gd name="T58" fmla="*/ 104 w 190"/>
              <a:gd name="T59" fmla="*/ 61 h 165"/>
              <a:gd name="T60" fmla="*/ 93 w 190"/>
              <a:gd name="T61" fmla="*/ 12 h 165"/>
              <a:gd name="T62" fmla="*/ 80 w 190"/>
              <a:gd name="T6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165">
                <a:moveTo>
                  <a:pt x="35" y="149"/>
                </a:moveTo>
                <a:cubicBezTo>
                  <a:pt x="35" y="85"/>
                  <a:pt x="35" y="85"/>
                  <a:pt x="35" y="85"/>
                </a:cubicBezTo>
                <a:cubicBezTo>
                  <a:pt x="82" y="24"/>
                  <a:pt x="82" y="24"/>
                  <a:pt x="82" y="24"/>
                </a:cubicBezTo>
                <a:cubicBezTo>
                  <a:pt x="93" y="33"/>
                  <a:pt x="94" y="48"/>
                  <a:pt x="86" y="59"/>
                </a:cubicBezTo>
                <a:cubicBezTo>
                  <a:pt x="71" y="77"/>
                  <a:pt x="71" y="77"/>
                  <a:pt x="71" y="77"/>
                </a:cubicBezTo>
                <a:cubicBezTo>
                  <a:pt x="71" y="117"/>
                  <a:pt x="71" y="117"/>
                  <a:pt x="71" y="117"/>
                </a:cubicBezTo>
                <a:cubicBezTo>
                  <a:pt x="81" y="117"/>
                  <a:pt x="81" y="117"/>
                  <a:pt x="81" y="117"/>
                </a:cubicBezTo>
                <a:cubicBezTo>
                  <a:pt x="81" y="90"/>
                  <a:pt x="81" y="90"/>
                  <a:pt x="81" y="90"/>
                </a:cubicBezTo>
                <a:cubicBezTo>
                  <a:pt x="92" y="78"/>
                  <a:pt x="92" y="78"/>
                  <a:pt x="92" y="78"/>
                </a:cubicBezTo>
                <a:cubicBezTo>
                  <a:pt x="158" y="78"/>
                  <a:pt x="158" y="78"/>
                  <a:pt x="158" y="78"/>
                </a:cubicBezTo>
                <a:cubicBezTo>
                  <a:pt x="164" y="78"/>
                  <a:pt x="169" y="81"/>
                  <a:pt x="171" y="85"/>
                </a:cubicBezTo>
                <a:cubicBezTo>
                  <a:pt x="172" y="88"/>
                  <a:pt x="173" y="91"/>
                  <a:pt x="172" y="94"/>
                </a:cubicBezTo>
                <a:cubicBezTo>
                  <a:pt x="113" y="94"/>
                  <a:pt x="113" y="94"/>
                  <a:pt x="113" y="94"/>
                </a:cubicBezTo>
                <a:cubicBezTo>
                  <a:pt x="113" y="104"/>
                  <a:pt x="113" y="104"/>
                  <a:pt x="113" y="104"/>
                </a:cubicBezTo>
                <a:cubicBezTo>
                  <a:pt x="166" y="104"/>
                  <a:pt x="166" y="104"/>
                  <a:pt x="166" y="104"/>
                </a:cubicBezTo>
                <a:cubicBezTo>
                  <a:pt x="154" y="120"/>
                  <a:pt x="154" y="120"/>
                  <a:pt x="154" y="120"/>
                </a:cubicBezTo>
                <a:cubicBezTo>
                  <a:pt x="113" y="120"/>
                  <a:pt x="113" y="120"/>
                  <a:pt x="113" y="120"/>
                </a:cubicBezTo>
                <a:cubicBezTo>
                  <a:pt x="113" y="130"/>
                  <a:pt x="113" y="130"/>
                  <a:pt x="113" y="130"/>
                </a:cubicBezTo>
                <a:cubicBezTo>
                  <a:pt x="146" y="130"/>
                  <a:pt x="146" y="130"/>
                  <a:pt x="146" y="130"/>
                </a:cubicBezTo>
                <a:cubicBezTo>
                  <a:pt x="131" y="149"/>
                  <a:pt x="131" y="149"/>
                  <a:pt x="131" y="149"/>
                </a:cubicBezTo>
                <a:cubicBezTo>
                  <a:pt x="35" y="149"/>
                  <a:pt x="35" y="149"/>
                  <a:pt x="35" y="149"/>
                </a:cubicBezTo>
                <a:moveTo>
                  <a:pt x="80" y="0"/>
                </a:moveTo>
                <a:cubicBezTo>
                  <a:pt x="33" y="61"/>
                  <a:pt x="33" y="61"/>
                  <a:pt x="33" y="61"/>
                </a:cubicBezTo>
                <a:cubicBezTo>
                  <a:pt x="0" y="61"/>
                  <a:pt x="0" y="61"/>
                  <a:pt x="0" y="61"/>
                </a:cubicBezTo>
                <a:cubicBezTo>
                  <a:pt x="0" y="165"/>
                  <a:pt x="0" y="165"/>
                  <a:pt x="0" y="165"/>
                </a:cubicBezTo>
                <a:cubicBezTo>
                  <a:pt x="139" y="165"/>
                  <a:pt x="139" y="165"/>
                  <a:pt x="139" y="165"/>
                </a:cubicBezTo>
                <a:cubicBezTo>
                  <a:pt x="182" y="110"/>
                  <a:pt x="182" y="110"/>
                  <a:pt x="182" y="110"/>
                </a:cubicBezTo>
                <a:cubicBezTo>
                  <a:pt x="189" y="101"/>
                  <a:pt x="190" y="88"/>
                  <a:pt x="185" y="78"/>
                </a:cubicBezTo>
                <a:cubicBezTo>
                  <a:pt x="180" y="68"/>
                  <a:pt x="170" y="61"/>
                  <a:pt x="158" y="61"/>
                </a:cubicBezTo>
                <a:cubicBezTo>
                  <a:pt x="104" y="61"/>
                  <a:pt x="104" y="61"/>
                  <a:pt x="104" y="61"/>
                </a:cubicBezTo>
                <a:cubicBezTo>
                  <a:pt x="112" y="45"/>
                  <a:pt x="108" y="24"/>
                  <a:pt x="93" y="12"/>
                </a:cubicBezTo>
                <a:cubicBezTo>
                  <a:pt x="80" y="0"/>
                  <a:pt x="80" y="0"/>
                  <a:pt x="80"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973C620A-D3AA-4875-A0A7-1B490E399906}"/>
              </a:ext>
            </a:extLst>
          </p:cNvPr>
          <p:cNvGrpSpPr/>
          <p:nvPr/>
        </p:nvGrpSpPr>
        <p:grpSpPr>
          <a:xfrm>
            <a:off x="454586" y="1596521"/>
            <a:ext cx="1575930" cy="2771472"/>
            <a:chOff x="5045380" y="1581352"/>
            <a:chExt cx="2101240" cy="3695296"/>
          </a:xfrm>
        </p:grpSpPr>
        <p:grpSp>
          <p:nvGrpSpPr>
            <p:cNvPr id="25" name="Group 24">
              <a:extLst>
                <a:ext uri="{FF2B5EF4-FFF2-40B4-BE49-F238E27FC236}">
                  <a16:creationId xmlns:a16="http://schemas.microsoft.com/office/drawing/2014/main" id="{750E56F7-1F93-49B1-B91D-7F79FC8C31C0}"/>
                </a:ext>
              </a:extLst>
            </p:cNvPr>
            <p:cNvGrpSpPr/>
            <p:nvPr/>
          </p:nvGrpSpPr>
          <p:grpSpPr>
            <a:xfrm>
              <a:off x="5045380" y="1581352"/>
              <a:ext cx="2101240" cy="840496"/>
              <a:chOff x="3494" y="646628"/>
              <a:chExt cx="2101240" cy="840496"/>
            </a:xfrm>
          </p:grpSpPr>
          <p:sp>
            <p:nvSpPr>
              <p:cNvPr id="33" name="Rectangle 32">
                <a:extLst>
                  <a:ext uri="{FF2B5EF4-FFF2-40B4-BE49-F238E27FC236}">
                    <a16:creationId xmlns:a16="http://schemas.microsoft.com/office/drawing/2014/main" id="{9E182E80-3273-4F99-BCC2-678E5B573566}"/>
                  </a:ext>
                </a:extLst>
              </p:cNvPr>
              <p:cNvSpPr/>
              <p:nvPr/>
            </p:nvSpPr>
            <p:spPr>
              <a:xfrm>
                <a:off x="3494" y="646628"/>
                <a:ext cx="2101240" cy="84049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489208AB-06B0-49A4-B8A3-8A96E29E3890}"/>
                  </a:ext>
                </a:extLst>
              </p:cNvPr>
              <p:cNvSpPr txBox="1"/>
              <p:nvPr/>
            </p:nvSpPr>
            <p:spPr>
              <a:xfrm>
                <a:off x="3494" y="646628"/>
                <a:ext cx="2101240" cy="840496"/>
              </a:xfrm>
              <a:prstGeom prst="rect">
                <a:avLst/>
              </a:prstGeom>
              <a:solidFill>
                <a:srgbClr val="00A9E0"/>
              </a:soli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Aft>
                    <a:spcPct val="35000"/>
                  </a:spcAft>
                </a:pPr>
                <a:r>
                  <a:rPr lang="en-US" sz="1500" b="1">
                    <a:solidFill>
                      <a:schemeClr val="bg1"/>
                    </a:solidFill>
                    <a:latin typeface="Trebuchet MS" panose="020B0603020202020204" pitchFamily="34" charset="0"/>
                    <a:ea typeface="Open Sans" pitchFamily="34" charset="0"/>
                    <a:cs typeface="Open Sans" pitchFamily="34" charset="0"/>
                  </a:rPr>
                  <a:t>Application</a:t>
                </a:r>
              </a:p>
            </p:txBody>
          </p:sp>
        </p:grpSp>
        <p:grpSp>
          <p:nvGrpSpPr>
            <p:cNvPr id="29" name="Group 28">
              <a:extLst>
                <a:ext uri="{FF2B5EF4-FFF2-40B4-BE49-F238E27FC236}">
                  <a16:creationId xmlns:a16="http://schemas.microsoft.com/office/drawing/2014/main" id="{E3483315-882A-4E9E-8894-D486FBDD4B67}"/>
                </a:ext>
              </a:extLst>
            </p:cNvPr>
            <p:cNvGrpSpPr/>
            <p:nvPr/>
          </p:nvGrpSpPr>
          <p:grpSpPr>
            <a:xfrm>
              <a:off x="5045380" y="2421848"/>
              <a:ext cx="2101240" cy="2854800"/>
              <a:chOff x="3494" y="1487124"/>
              <a:chExt cx="2101240" cy="2854800"/>
            </a:xfrm>
          </p:grpSpPr>
          <p:sp>
            <p:nvSpPr>
              <p:cNvPr id="31" name="Rectangle 30">
                <a:extLst>
                  <a:ext uri="{FF2B5EF4-FFF2-40B4-BE49-F238E27FC236}">
                    <a16:creationId xmlns:a16="http://schemas.microsoft.com/office/drawing/2014/main" id="{946BFCD6-F120-44AF-8FA6-261B3A01AB77}"/>
                  </a:ext>
                </a:extLst>
              </p:cNvPr>
              <p:cNvSpPr/>
              <p:nvPr/>
            </p:nvSpPr>
            <p:spPr>
              <a:xfrm>
                <a:off x="3494" y="1487124"/>
                <a:ext cx="2101240" cy="2854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TextBox 31">
                <a:extLst>
                  <a:ext uri="{FF2B5EF4-FFF2-40B4-BE49-F238E27FC236}">
                    <a16:creationId xmlns:a16="http://schemas.microsoft.com/office/drawing/2014/main" id="{7B4E22B7-26F8-42FD-8E3A-E565E7631EE4}"/>
                  </a:ext>
                </a:extLst>
              </p:cNvPr>
              <p:cNvSpPr txBox="1"/>
              <p:nvPr/>
            </p:nvSpPr>
            <p:spPr>
              <a:xfrm>
                <a:off x="3494" y="1487124"/>
                <a:ext cx="2101240" cy="28548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9" tIns="72009" rIns="96012" bIns="108014" numCol="1" spcCol="1270" anchor="t" anchorCtr="0">
                <a:noAutofit/>
              </a:bodyPr>
              <a:lstStyle/>
              <a:p>
                <a:pPr marL="128588" lvl="1" indent="-128588" defTabSz="600075">
                  <a:lnSpc>
                    <a:spcPct val="90000"/>
                  </a:lnSpc>
                  <a:spcAft>
                    <a:spcPts val="450"/>
                  </a:spcAft>
                  <a:buChar char="•"/>
                </a:pPr>
                <a:r>
                  <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rPr>
                  <a:t>Need two ANAC members to volunteer, East and West</a:t>
                </a:r>
              </a:p>
              <a:p>
                <a:pPr marL="128588" lvl="1" indent="-128588" defTabSz="600075">
                  <a:lnSpc>
                    <a:spcPct val="90000"/>
                  </a:lnSpc>
                  <a:spcAft>
                    <a:spcPts val="450"/>
                  </a:spcAft>
                  <a:buChar char="•"/>
                </a:pPr>
                <a:r>
                  <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rPr>
                  <a:t>Application reviews security of testing location</a:t>
                </a:r>
              </a:p>
              <a:p>
                <a:pPr marL="128588" lvl="1" indent="-128588" defTabSz="600075">
                  <a:lnSpc>
                    <a:spcPct val="90000"/>
                  </a:lnSpc>
                  <a:spcAft>
                    <a:spcPts val="450"/>
                  </a:spcAft>
                  <a:buChar char="•"/>
                </a:pPr>
                <a:r>
                  <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rPr>
                  <a:t>Testing Agreement</a:t>
                </a:r>
              </a:p>
              <a:p>
                <a:pPr marL="128588" lvl="1" indent="-128588" defTabSz="600075">
                  <a:lnSpc>
                    <a:spcPct val="90000"/>
                  </a:lnSpc>
                  <a:spcAft>
                    <a:spcPts val="450"/>
                  </a:spcAft>
                  <a:buChar char="•"/>
                </a:pPr>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5" name="Group 34">
            <a:extLst>
              <a:ext uri="{FF2B5EF4-FFF2-40B4-BE49-F238E27FC236}">
                <a16:creationId xmlns:a16="http://schemas.microsoft.com/office/drawing/2014/main" id="{C7ED58D1-CB5C-4638-8BD3-409E21C63FF9}"/>
              </a:ext>
            </a:extLst>
          </p:cNvPr>
          <p:cNvGrpSpPr/>
          <p:nvPr/>
        </p:nvGrpSpPr>
        <p:grpSpPr>
          <a:xfrm>
            <a:off x="4896784" y="1614219"/>
            <a:ext cx="1593983" cy="2771472"/>
            <a:chOff x="5032106" y="1581352"/>
            <a:chExt cx="2263207" cy="3695296"/>
          </a:xfrm>
        </p:grpSpPr>
        <p:grpSp>
          <p:nvGrpSpPr>
            <p:cNvPr id="36" name="Group 35">
              <a:extLst>
                <a:ext uri="{FF2B5EF4-FFF2-40B4-BE49-F238E27FC236}">
                  <a16:creationId xmlns:a16="http://schemas.microsoft.com/office/drawing/2014/main" id="{86182E35-91CE-4449-BE25-17A1B1D7DE46}"/>
                </a:ext>
              </a:extLst>
            </p:cNvPr>
            <p:cNvGrpSpPr/>
            <p:nvPr/>
          </p:nvGrpSpPr>
          <p:grpSpPr>
            <a:xfrm>
              <a:off x="5045380" y="1581352"/>
              <a:ext cx="2114513" cy="840496"/>
              <a:chOff x="3494" y="646628"/>
              <a:chExt cx="2114513" cy="840496"/>
            </a:xfrm>
          </p:grpSpPr>
          <p:sp>
            <p:nvSpPr>
              <p:cNvPr id="42" name="Rectangle 41">
                <a:extLst>
                  <a:ext uri="{FF2B5EF4-FFF2-40B4-BE49-F238E27FC236}">
                    <a16:creationId xmlns:a16="http://schemas.microsoft.com/office/drawing/2014/main" id="{18184181-585D-4A64-B744-0721220021E7}"/>
                  </a:ext>
                </a:extLst>
              </p:cNvPr>
              <p:cNvSpPr/>
              <p:nvPr/>
            </p:nvSpPr>
            <p:spPr>
              <a:xfrm>
                <a:off x="3494" y="646628"/>
                <a:ext cx="2101240" cy="84049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TextBox 42">
                <a:extLst>
                  <a:ext uri="{FF2B5EF4-FFF2-40B4-BE49-F238E27FC236}">
                    <a16:creationId xmlns:a16="http://schemas.microsoft.com/office/drawing/2014/main" id="{A07D36DF-71B2-4E05-ABC1-14F62C79DF8E}"/>
                  </a:ext>
                </a:extLst>
              </p:cNvPr>
              <p:cNvSpPr txBox="1"/>
              <p:nvPr/>
            </p:nvSpPr>
            <p:spPr>
              <a:xfrm>
                <a:off x="8063" y="646628"/>
                <a:ext cx="2109944" cy="840496"/>
              </a:xfrm>
              <a:prstGeom prst="rect">
                <a:avLst/>
              </a:prstGeom>
              <a:solidFill>
                <a:srgbClr val="00A9E0"/>
              </a:solidFill>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Aft>
                    <a:spcPct val="35000"/>
                  </a:spcAft>
                </a:pPr>
                <a:r>
                  <a:rPr lang="en-US" sz="1500" b="1">
                    <a:solidFill>
                      <a:schemeClr val="bg1"/>
                    </a:solidFill>
                    <a:latin typeface="Trebuchet MS" panose="020B0603020202020204" pitchFamily="34" charset="0"/>
                    <a:ea typeface="Open Sans" pitchFamily="34" charset="0"/>
                    <a:cs typeface="Open Sans" pitchFamily="34" charset="0"/>
                  </a:rPr>
                  <a:t>Reporting</a:t>
                </a:r>
              </a:p>
            </p:txBody>
          </p:sp>
        </p:grpSp>
        <p:grpSp>
          <p:nvGrpSpPr>
            <p:cNvPr id="37" name="Group 36">
              <a:extLst>
                <a:ext uri="{FF2B5EF4-FFF2-40B4-BE49-F238E27FC236}">
                  <a16:creationId xmlns:a16="http://schemas.microsoft.com/office/drawing/2014/main" id="{2B19355C-4BC1-4034-BDFA-02849D69B326}"/>
                </a:ext>
              </a:extLst>
            </p:cNvPr>
            <p:cNvGrpSpPr/>
            <p:nvPr/>
          </p:nvGrpSpPr>
          <p:grpSpPr>
            <a:xfrm>
              <a:off x="5032106" y="2421848"/>
              <a:ext cx="2263207" cy="2854800"/>
              <a:chOff x="-9780" y="1487124"/>
              <a:chExt cx="2263207" cy="2854800"/>
            </a:xfrm>
          </p:grpSpPr>
          <p:sp>
            <p:nvSpPr>
              <p:cNvPr id="38" name="Rectangle 37">
                <a:extLst>
                  <a:ext uri="{FF2B5EF4-FFF2-40B4-BE49-F238E27FC236}">
                    <a16:creationId xmlns:a16="http://schemas.microsoft.com/office/drawing/2014/main" id="{91C264AA-11D0-42CB-873A-9568C5B5FE3D}"/>
                  </a:ext>
                </a:extLst>
              </p:cNvPr>
              <p:cNvSpPr/>
              <p:nvPr/>
            </p:nvSpPr>
            <p:spPr>
              <a:xfrm>
                <a:off x="3494" y="1487124"/>
                <a:ext cx="2101240" cy="2854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TextBox 38">
                <a:extLst>
                  <a:ext uri="{FF2B5EF4-FFF2-40B4-BE49-F238E27FC236}">
                    <a16:creationId xmlns:a16="http://schemas.microsoft.com/office/drawing/2014/main" id="{D5DAED76-8F2F-443F-B462-F545467FD664}"/>
                  </a:ext>
                </a:extLst>
              </p:cNvPr>
              <p:cNvSpPr txBox="1"/>
              <p:nvPr/>
            </p:nvSpPr>
            <p:spPr>
              <a:xfrm>
                <a:off x="-9780" y="1487124"/>
                <a:ext cx="2263207"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9" tIns="72009" rIns="96012" bIns="108014" numCol="1" spcCol="1270" anchor="t" anchorCtr="0">
                <a:noAutofit/>
              </a:bodyPr>
              <a:lstStyle/>
              <a:p>
                <a:pPr marL="128270" lvl="1" indent="-128270" defTabSz="600075">
                  <a:lnSpc>
                    <a:spcPct val="90000"/>
                  </a:lnSpc>
                  <a:spcAft>
                    <a:spcPts val="450"/>
                  </a:spcAft>
                  <a:buChar char="•"/>
                </a:pPr>
                <a:r>
                  <a:rPr lang="en-US" sz="1350">
                    <a:solidFill>
                      <a:schemeClr val="tx1"/>
                    </a:solidFill>
                    <a:latin typeface="Open Sans"/>
                    <a:ea typeface="Open Sans"/>
                    <a:cs typeface="Open Sans"/>
                  </a:rPr>
                  <a:t>Report will be available within 14 business days</a:t>
                </a:r>
                <a:endParaRPr lang="en-US">
                  <a:solidFill>
                    <a:schemeClr val="tx1"/>
                  </a:solidFill>
                  <a:latin typeface="Open Sans"/>
                  <a:ea typeface="Open Sans"/>
                  <a:cs typeface="Open Sans"/>
                </a:endParaRPr>
              </a:p>
              <a:p>
                <a:pPr marL="128270" lvl="1" indent="-128270" defTabSz="600075">
                  <a:lnSpc>
                    <a:spcPct val="90000"/>
                  </a:lnSpc>
                  <a:spcAft>
                    <a:spcPts val="450"/>
                  </a:spcAft>
                  <a:buChar char="•"/>
                </a:pPr>
                <a:r>
                  <a:rPr lang="en-US" sz="1350">
                    <a:solidFill>
                      <a:schemeClr val="tx1"/>
                    </a:solidFill>
                    <a:latin typeface="Open Sans"/>
                    <a:ea typeface="Open Sans"/>
                    <a:cs typeface="Open Sans"/>
                  </a:rPr>
                  <a:t>Includes metrics like Single Event Level (SEL) and </a:t>
                </a:r>
                <a:r>
                  <a:rPr lang="en-US" sz="1350" err="1">
                    <a:solidFill>
                      <a:schemeClr val="tx1"/>
                    </a:solidFill>
                    <a:latin typeface="Open Sans"/>
                    <a:ea typeface="Open Sans"/>
                    <a:cs typeface="Open Sans"/>
                  </a:rPr>
                  <a:t>Lmax</a:t>
                </a:r>
                <a:endParaRPr lang="en-US">
                  <a:solidFill>
                    <a:schemeClr val="tx1"/>
                  </a:solidFill>
                  <a:latin typeface="Open Sans"/>
                  <a:ea typeface="Open Sans"/>
                  <a:cs typeface="Open Sans"/>
                </a:endParaRPr>
              </a:p>
            </p:txBody>
          </p:sp>
        </p:grpSp>
      </p:grpSp>
      <p:grpSp>
        <p:nvGrpSpPr>
          <p:cNvPr id="44" name="Group 43">
            <a:extLst>
              <a:ext uri="{FF2B5EF4-FFF2-40B4-BE49-F238E27FC236}">
                <a16:creationId xmlns:a16="http://schemas.microsoft.com/office/drawing/2014/main" id="{51B664D6-A688-42C7-929C-1FDA84211780}"/>
              </a:ext>
            </a:extLst>
          </p:cNvPr>
          <p:cNvGrpSpPr/>
          <p:nvPr/>
        </p:nvGrpSpPr>
        <p:grpSpPr>
          <a:xfrm>
            <a:off x="7044956" y="1614219"/>
            <a:ext cx="1441571" cy="2771472"/>
            <a:chOff x="5045380" y="1581352"/>
            <a:chExt cx="2101240" cy="3695296"/>
          </a:xfrm>
        </p:grpSpPr>
        <p:grpSp>
          <p:nvGrpSpPr>
            <p:cNvPr id="45" name="Group 44">
              <a:extLst>
                <a:ext uri="{FF2B5EF4-FFF2-40B4-BE49-F238E27FC236}">
                  <a16:creationId xmlns:a16="http://schemas.microsoft.com/office/drawing/2014/main" id="{2E332CDA-AC5B-4F9E-9B1C-A43B1DAEEAE7}"/>
                </a:ext>
              </a:extLst>
            </p:cNvPr>
            <p:cNvGrpSpPr/>
            <p:nvPr/>
          </p:nvGrpSpPr>
          <p:grpSpPr>
            <a:xfrm>
              <a:off x="5045380" y="1581352"/>
              <a:ext cx="2101240" cy="840496"/>
              <a:chOff x="3494" y="646628"/>
              <a:chExt cx="2101240" cy="840496"/>
            </a:xfrm>
          </p:grpSpPr>
          <p:sp>
            <p:nvSpPr>
              <p:cNvPr id="49" name="Rectangle 48">
                <a:extLst>
                  <a:ext uri="{FF2B5EF4-FFF2-40B4-BE49-F238E27FC236}">
                    <a16:creationId xmlns:a16="http://schemas.microsoft.com/office/drawing/2014/main" id="{F8D452E0-73BC-4449-AC31-D4F6D0FBD14C}"/>
                  </a:ext>
                </a:extLst>
              </p:cNvPr>
              <p:cNvSpPr/>
              <p:nvPr/>
            </p:nvSpPr>
            <p:spPr>
              <a:xfrm>
                <a:off x="3494" y="646628"/>
                <a:ext cx="2101240" cy="84049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xtBox 49">
                <a:extLst>
                  <a:ext uri="{FF2B5EF4-FFF2-40B4-BE49-F238E27FC236}">
                    <a16:creationId xmlns:a16="http://schemas.microsoft.com/office/drawing/2014/main" id="{7C1B8487-9069-41C1-A3B4-F6578246485D}"/>
                  </a:ext>
                </a:extLst>
              </p:cNvPr>
              <p:cNvSpPr txBox="1"/>
              <p:nvPr/>
            </p:nvSpPr>
            <p:spPr>
              <a:xfrm>
                <a:off x="3494" y="646628"/>
                <a:ext cx="2101240" cy="840496"/>
              </a:xfrm>
              <a:prstGeom prst="rect">
                <a:avLst/>
              </a:prstGeom>
              <a:solidFill>
                <a:srgbClr val="00A9E0"/>
              </a:solidFill>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Aft>
                    <a:spcPct val="35000"/>
                  </a:spcAft>
                </a:pPr>
                <a:r>
                  <a:rPr lang="en-US" sz="1500" b="1">
                    <a:solidFill>
                      <a:schemeClr val="bg1"/>
                    </a:solidFill>
                    <a:latin typeface="Trebuchet MS" panose="020B0603020202020204" pitchFamily="34" charset="0"/>
                    <a:ea typeface="Open Sans" pitchFamily="34" charset="0"/>
                    <a:cs typeface="Open Sans" pitchFamily="34" charset="0"/>
                  </a:rPr>
                  <a:t>Expectations</a:t>
                </a:r>
              </a:p>
            </p:txBody>
          </p:sp>
        </p:grpSp>
        <p:grpSp>
          <p:nvGrpSpPr>
            <p:cNvPr id="46" name="Group 45">
              <a:extLst>
                <a:ext uri="{FF2B5EF4-FFF2-40B4-BE49-F238E27FC236}">
                  <a16:creationId xmlns:a16="http://schemas.microsoft.com/office/drawing/2014/main" id="{4B3D480E-9F11-4E30-8F13-ADECB11CCBF2}"/>
                </a:ext>
              </a:extLst>
            </p:cNvPr>
            <p:cNvGrpSpPr/>
            <p:nvPr/>
          </p:nvGrpSpPr>
          <p:grpSpPr>
            <a:xfrm>
              <a:off x="5045380" y="2421848"/>
              <a:ext cx="2101240" cy="2854800"/>
              <a:chOff x="3494" y="1487124"/>
              <a:chExt cx="2101240" cy="2854800"/>
            </a:xfrm>
          </p:grpSpPr>
          <p:sp>
            <p:nvSpPr>
              <p:cNvPr id="47" name="Rectangle 46">
                <a:extLst>
                  <a:ext uri="{FF2B5EF4-FFF2-40B4-BE49-F238E27FC236}">
                    <a16:creationId xmlns:a16="http://schemas.microsoft.com/office/drawing/2014/main" id="{17F06FEE-066F-4B77-963D-77239B95C8BA}"/>
                  </a:ext>
                </a:extLst>
              </p:cNvPr>
              <p:cNvSpPr/>
              <p:nvPr/>
            </p:nvSpPr>
            <p:spPr>
              <a:xfrm>
                <a:off x="3494" y="1487124"/>
                <a:ext cx="2101240" cy="2854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8" name="TextBox 47">
                <a:extLst>
                  <a:ext uri="{FF2B5EF4-FFF2-40B4-BE49-F238E27FC236}">
                    <a16:creationId xmlns:a16="http://schemas.microsoft.com/office/drawing/2014/main" id="{92D604F7-1279-4EC0-A385-9DA842EBE9EC}"/>
                  </a:ext>
                </a:extLst>
              </p:cNvPr>
              <p:cNvSpPr txBox="1"/>
              <p:nvPr/>
            </p:nvSpPr>
            <p:spPr>
              <a:xfrm>
                <a:off x="3494" y="1487124"/>
                <a:ext cx="2101240"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9" tIns="72009" rIns="96012" bIns="108014" numCol="1" spcCol="1270" anchor="t" anchorCtr="0">
                <a:noAutofit/>
              </a:bodyPr>
              <a:lstStyle/>
              <a:p>
                <a:pPr marL="128588" lvl="1" indent="-128588" defTabSz="600075">
                  <a:lnSpc>
                    <a:spcPct val="90000"/>
                  </a:lnSpc>
                  <a:spcAft>
                    <a:spcPts val="450"/>
                  </a:spcAft>
                  <a:buChar char="•"/>
                </a:pPr>
                <a:r>
                  <a:rPr lang="en-US" sz="1300">
                    <a:solidFill>
                      <a:schemeClr val="tx1"/>
                    </a:solidFill>
                    <a:latin typeface="Open Sans" panose="020B0606030504020204" pitchFamily="34" charset="0"/>
                    <a:ea typeface="Open Sans" panose="020B0606030504020204" pitchFamily="34" charset="0"/>
                    <a:cs typeface="Open Sans" panose="020B0606030504020204" pitchFamily="34" charset="0"/>
                  </a:rPr>
                  <a:t>Reports will be posted online (with general location info)</a:t>
                </a:r>
              </a:p>
              <a:p>
                <a:pPr marL="128588" lvl="1" indent="-128588" defTabSz="600075">
                  <a:lnSpc>
                    <a:spcPct val="90000"/>
                  </a:lnSpc>
                  <a:spcAft>
                    <a:spcPts val="450"/>
                  </a:spcAft>
                  <a:buChar char="•"/>
                </a:pPr>
                <a:r>
                  <a:rPr lang="en-US" sz="1300">
                    <a:solidFill>
                      <a:schemeClr val="tx1"/>
                    </a:solidFill>
                    <a:latin typeface="Open Sans" panose="020B0606030504020204" pitchFamily="34" charset="0"/>
                    <a:ea typeface="Open Sans" panose="020B0606030504020204" pitchFamily="34" charset="0"/>
                    <a:cs typeface="Open Sans" panose="020B0606030504020204" pitchFamily="34" charset="0"/>
                  </a:rPr>
                  <a:t>Reports cannot be used to determine eligibility in QHP</a:t>
                </a:r>
              </a:p>
            </p:txBody>
          </p:sp>
        </p:grpSp>
      </p:grpSp>
      <p:grpSp>
        <p:nvGrpSpPr>
          <p:cNvPr id="51" name="Group 50">
            <a:extLst>
              <a:ext uri="{FF2B5EF4-FFF2-40B4-BE49-F238E27FC236}">
                <a16:creationId xmlns:a16="http://schemas.microsoft.com/office/drawing/2014/main" id="{9A50CB8C-AC30-4E09-A474-588A590E53EF}"/>
              </a:ext>
            </a:extLst>
          </p:cNvPr>
          <p:cNvGrpSpPr/>
          <p:nvPr/>
        </p:nvGrpSpPr>
        <p:grpSpPr>
          <a:xfrm>
            <a:off x="2671288" y="1614219"/>
            <a:ext cx="1575930" cy="2771472"/>
            <a:chOff x="5045380" y="1581352"/>
            <a:chExt cx="2101240" cy="3695296"/>
          </a:xfrm>
        </p:grpSpPr>
        <p:grpSp>
          <p:nvGrpSpPr>
            <p:cNvPr id="52" name="Group 51">
              <a:extLst>
                <a:ext uri="{FF2B5EF4-FFF2-40B4-BE49-F238E27FC236}">
                  <a16:creationId xmlns:a16="http://schemas.microsoft.com/office/drawing/2014/main" id="{425579A6-821D-484D-B71D-D7A07383DBA1}"/>
                </a:ext>
              </a:extLst>
            </p:cNvPr>
            <p:cNvGrpSpPr/>
            <p:nvPr/>
          </p:nvGrpSpPr>
          <p:grpSpPr>
            <a:xfrm>
              <a:off x="5045380" y="1581352"/>
              <a:ext cx="2101240" cy="840496"/>
              <a:chOff x="3494" y="646628"/>
              <a:chExt cx="2101240" cy="840496"/>
            </a:xfrm>
          </p:grpSpPr>
          <p:sp>
            <p:nvSpPr>
              <p:cNvPr id="56" name="Rectangle 55">
                <a:extLst>
                  <a:ext uri="{FF2B5EF4-FFF2-40B4-BE49-F238E27FC236}">
                    <a16:creationId xmlns:a16="http://schemas.microsoft.com/office/drawing/2014/main" id="{45C0A736-3C4E-4EEA-9CF1-E7E92B545269}"/>
                  </a:ext>
                </a:extLst>
              </p:cNvPr>
              <p:cNvSpPr/>
              <p:nvPr/>
            </p:nvSpPr>
            <p:spPr>
              <a:xfrm>
                <a:off x="3494" y="646628"/>
                <a:ext cx="2101240" cy="84049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7" name="TextBox 56">
                <a:extLst>
                  <a:ext uri="{FF2B5EF4-FFF2-40B4-BE49-F238E27FC236}">
                    <a16:creationId xmlns:a16="http://schemas.microsoft.com/office/drawing/2014/main" id="{E7E9A5BF-E7EA-43BA-A512-633F5A8A4755}"/>
                  </a:ext>
                </a:extLst>
              </p:cNvPr>
              <p:cNvSpPr txBox="1"/>
              <p:nvPr/>
            </p:nvSpPr>
            <p:spPr>
              <a:xfrm>
                <a:off x="3494" y="646628"/>
                <a:ext cx="2074856" cy="840496"/>
              </a:xfrm>
              <a:prstGeom prst="rect">
                <a:avLst/>
              </a:prstGeom>
              <a:solidFill>
                <a:srgbClr val="00A9E0"/>
              </a:solidFill>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Aft>
                    <a:spcPct val="35000"/>
                  </a:spcAft>
                </a:pPr>
                <a:r>
                  <a:rPr lang="en-US" sz="1500" b="1">
                    <a:solidFill>
                      <a:schemeClr val="bg1"/>
                    </a:solidFill>
                    <a:latin typeface="Trebuchet MS" panose="020B0603020202020204" pitchFamily="34" charset="0"/>
                    <a:ea typeface="Open Sans" pitchFamily="34" charset="0"/>
                    <a:cs typeface="Open Sans" pitchFamily="34" charset="0"/>
                  </a:rPr>
                  <a:t>Testing </a:t>
                </a:r>
              </a:p>
            </p:txBody>
          </p:sp>
        </p:grpSp>
        <p:grpSp>
          <p:nvGrpSpPr>
            <p:cNvPr id="53" name="Group 52">
              <a:extLst>
                <a:ext uri="{FF2B5EF4-FFF2-40B4-BE49-F238E27FC236}">
                  <a16:creationId xmlns:a16="http://schemas.microsoft.com/office/drawing/2014/main" id="{F4D60DD5-C1C6-48BA-87DF-A8E39C9898F1}"/>
                </a:ext>
              </a:extLst>
            </p:cNvPr>
            <p:cNvGrpSpPr/>
            <p:nvPr/>
          </p:nvGrpSpPr>
          <p:grpSpPr>
            <a:xfrm>
              <a:off x="5045380" y="2421848"/>
              <a:ext cx="2101240" cy="2854800"/>
              <a:chOff x="3494" y="1487124"/>
              <a:chExt cx="2101240" cy="2854800"/>
            </a:xfrm>
          </p:grpSpPr>
          <p:sp>
            <p:nvSpPr>
              <p:cNvPr id="54" name="Rectangle 53">
                <a:extLst>
                  <a:ext uri="{FF2B5EF4-FFF2-40B4-BE49-F238E27FC236}">
                    <a16:creationId xmlns:a16="http://schemas.microsoft.com/office/drawing/2014/main" id="{F5B74AC4-7B70-4878-9387-C38C47C47F3A}"/>
                  </a:ext>
                </a:extLst>
              </p:cNvPr>
              <p:cNvSpPr/>
              <p:nvPr/>
            </p:nvSpPr>
            <p:spPr>
              <a:xfrm>
                <a:off x="3494" y="1487124"/>
                <a:ext cx="2101240" cy="2854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5" name="TextBox 54">
                <a:extLst>
                  <a:ext uri="{FF2B5EF4-FFF2-40B4-BE49-F238E27FC236}">
                    <a16:creationId xmlns:a16="http://schemas.microsoft.com/office/drawing/2014/main" id="{A832422A-0C27-41AD-A4B9-A76E7391E229}"/>
                  </a:ext>
                </a:extLst>
              </p:cNvPr>
              <p:cNvSpPr txBox="1"/>
              <p:nvPr/>
            </p:nvSpPr>
            <p:spPr>
              <a:xfrm>
                <a:off x="3494" y="1487124"/>
                <a:ext cx="2101240"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9" tIns="72009" rIns="96012" bIns="108014" numCol="1" spcCol="1270" anchor="t" anchorCtr="0">
                <a:noAutofit/>
              </a:bodyPr>
              <a:lstStyle/>
              <a:p>
                <a:pPr marL="128588" lvl="1" indent="-128588" defTabSz="600075">
                  <a:lnSpc>
                    <a:spcPct val="90000"/>
                  </a:lnSpc>
                  <a:spcAft>
                    <a:spcPts val="450"/>
                  </a:spcAft>
                  <a:buChar char="•"/>
                </a:pPr>
                <a:r>
                  <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rPr>
                  <a:t>Setup during week</a:t>
                </a:r>
              </a:p>
              <a:p>
                <a:pPr marL="128588" lvl="1" indent="-128588" defTabSz="600075">
                  <a:lnSpc>
                    <a:spcPct val="90000"/>
                  </a:lnSpc>
                  <a:spcAft>
                    <a:spcPts val="450"/>
                  </a:spcAft>
                  <a:buChar char="•"/>
                </a:pPr>
                <a:r>
                  <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rPr>
                  <a:t>Testing for around 14 days</a:t>
                </a:r>
              </a:p>
              <a:p>
                <a:pPr marL="128588" lvl="1" indent="-128588" defTabSz="600075">
                  <a:lnSpc>
                    <a:spcPct val="90000"/>
                  </a:lnSpc>
                  <a:spcAft>
                    <a:spcPts val="450"/>
                  </a:spcAft>
                  <a:buChar char="•"/>
                </a:pPr>
                <a:r>
                  <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rPr>
                  <a:t>Must not have any other prominent noise sources (i.e., roadway, pets, etc.)</a:t>
                </a:r>
              </a:p>
            </p:txBody>
          </p:sp>
        </p:grpSp>
      </p:grpSp>
      <p:sp>
        <p:nvSpPr>
          <p:cNvPr id="40" name="TextBox 39">
            <a:extLst>
              <a:ext uri="{FF2B5EF4-FFF2-40B4-BE49-F238E27FC236}">
                <a16:creationId xmlns:a16="http://schemas.microsoft.com/office/drawing/2014/main" id="{710D4231-EBE0-A6BC-6167-3B4077B24859}"/>
              </a:ext>
            </a:extLst>
          </p:cNvPr>
          <p:cNvSpPr txBox="1"/>
          <p:nvPr/>
        </p:nvSpPr>
        <p:spPr>
          <a:xfrm>
            <a:off x="440819" y="4567793"/>
            <a:ext cx="8045708" cy="369332"/>
          </a:xfrm>
          <a:prstGeom prst="rect">
            <a:avLst/>
          </a:prstGeom>
          <a:solidFill>
            <a:srgbClr val="A2C851"/>
          </a:solidFill>
        </p:spPr>
        <p:txBody>
          <a:bodyPr wrap="square" rtlCol="0">
            <a:spAutoFit/>
          </a:bodyPr>
          <a:lstStyle/>
          <a:p>
            <a:pPr algn="ctr"/>
            <a:r>
              <a:rPr lang="en-US" b="1"/>
              <a:t>Process is still in Pilot phase and not open for general public</a:t>
            </a:r>
          </a:p>
        </p:txBody>
      </p:sp>
    </p:spTree>
    <p:extLst>
      <p:ext uri="{BB962C8B-B14F-4D97-AF65-F5344CB8AC3E}">
        <p14:creationId xmlns:p14="http://schemas.microsoft.com/office/powerpoint/2010/main" val="213611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141F4-AA6E-4CA4-AEA3-CA6F491BDE83}"/>
              </a:ext>
            </a:extLst>
          </p:cNvPr>
          <p:cNvSpPr>
            <a:spLocks noGrp="1"/>
          </p:cNvSpPr>
          <p:nvPr>
            <p:ph type="title"/>
          </p:nvPr>
        </p:nvSpPr>
        <p:spPr/>
        <p:txBody>
          <a:bodyPr>
            <a:normAutofit fontScale="90000"/>
          </a:bodyPr>
          <a:lstStyle/>
          <a:p>
            <a:r>
              <a:rPr lang="en-US"/>
              <a:t>Public Comment on Portable Monitoring is Now Open </a:t>
            </a:r>
            <a:endParaRPr lang="en-US" u="sng"/>
          </a:p>
        </p:txBody>
      </p:sp>
      <p:sp>
        <p:nvSpPr>
          <p:cNvPr id="6" name="Content Placeholder 5">
            <a:extLst>
              <a:ext uri="{FF2B5EF4-FFF2-40B4-BE49-F238E27FC236}">
                <a16:creationId xmlns:a16="http://schemas.microsoft.com/office/drawing/2014/main" id="{ED482CDD-58D7-4BC3-9B82-C90A6A0A5537}"/>
              </a:ext>
            </a:extLst>
          </p:cNvPr>
          <p:cNvSpPr>
            <a:spLocks noGrp="1"/>
          </p:cNvSpPr>
          <p:nvPr>
            <p:ph idx="1"/>
          </p:nvPr>
        </p:nvSpPr>
        <p:spPr/>
        <p:txBody>
          <a:bodyPr>
            <a:normAutofit/>
          </a:bodyPr>
          <a:lstStyle/>
          <a:p>
            <a:r>
              <a:rPr lang="en-US" sz="1800"/>
              <a:t>Please remember to wait to call into the meeting until the Facilitator introduces the item that you would like to comment on.</a:t>
            </a:r>
          </a:p>
          <a:p>
            <a:endParaRPr lang="en-US" sz="788"/>
          </a:p>
          <a:p>
            <a:r>
              <a:rPr lang="en-US"/>
              <a:t>To provide your public comment on this item:</a:t>
            </a:r>
          </a:p>
          <a:p>
            <a:pPr lvl="1"/>
            <a:r>
              <a:rPr lang="en-US" sz="1800" b="1"/>
              <a:t>Dial </a:t>
            </a:r>
            <a:r>
              <a:rPr lang="en-US" sz="1800" b="1" u="sng">
                <a:solidFill>
                  <a:schemeClr val="accent5"/>
                </a:solidFill>
              </a:rPr>
              <a:t>1-669-900-9128</a:t>
            </a:r>
            <a:endParaRPr lang="en-US" sz="1800" b="1" u="sng">
              <a:solidFill>
                <a:schemeClr val="tx1"/>
              </a:solidFill>
            </a:endParaRPr>
          </a:p>
          <a:p>
            <a:pPr lvl="1"/>
            <a:r>
              <a:rPr lang="en-US" sz="1800" b="1"/>
              <a:t>When prompted, input Conference ID: </a:t>
            </a:r>
            <a:r>
              <a:rPr lang="en-US" sz="1800" b="1" u="sng">
                <a:solidFill>
                  <a:schemeClr val="accent5"/>
                </a:solidFill>
              </a:rPr>
              <a:t>816 2714 7250#</a:t>
            </a:r>
          </a:p>
          <a:p>
            <a:pPr lvl="1"/>
            <a:r>
              <a:rPr lang="en-US" sz="1800" b="1"/>
              <a:t>You will be let into the meeting and will be unmuted</a:t>
            </a:r>
          </a:p>
          <a:p>
            <a:pPr lvl="1"/>
            <a:r>
              <a:rPr lang="en-US" sz="1800" b="1"/>
              <a:t>Turn off YouTube to avoid feedback</a:t>
            </a:r>
          </a:p>
          <a:p>
            <a:pPr lvl="1"/>
            <a:r>
              <a:rPr lang="en-US" sz="1800" b="1"/>
              <a:t>Before speaking, state your name and begin your comments</a:t>
            </a:r>
            <a:endParaRPr lang="en-US" sz="1800"/>
          </a:p>
          <a:p>
            <a:endParaRPr lang="en-US"/>
          </a:p>
          <a:p>
            <a:endParaRPr lang="en-US"/>
          </a:p>
        </p:txBody>
      </p:sp>
      <p:sp>
        <p:nvSpPr>
          <p:cNvPr id="4" name="Rectangle 3">
            <a:extLst>
              <a:ext uri="{FF2B5EF4-FFF2-40B4-BE49-F238E27FC236}">
                <a16:creationId xmlns:a16="http://schemas.microsoft.com/office/drawing/2014/main" id="{FA10D85A-880D-4A91-ABEE-30120E81EC13}"/>
              </a:ext>
            </a:extLst>
          </p:cNvPr>
          <p:cNvSpPr/>
          <p:nvPr/>
        </p:nvSpPr>
        <p:spPr>
          <a:xfrm>
            <a:off x="8657377" y="4766650"/>
            <a:ext cx="251234" cy="212969"/>
          </a:xfrm>
          <a:prstGeom prst="rect">
            <a:avLst/>
          </a:prstGeom>
          <a:solidFill>
            <a:srgbClr val="00A8E1"/>
          </a:solidFill>
          <a:ln>
            <a:solidFill>
              <a:srgbClr val="00A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200">
              <a:solidFill>
                <a:srgbClr val="FFFFFF"/>
              </a:solidFill>
              <a:latin typeface="Calibri" panose="020F0502020204030204"/>
            </a:endParaRPr>
          </a:p>
        </p:txBody>
      </p:sp>
    </p:spTree>
    <p:extLst>
      <p:ext uri="{BB962C8B-B14F-4D97-AF65-F5344CB8AC3E}">
        <p14:creationId xmlns:p14="http://schemas.microsoft.com/office/powerpoint/2010/main" val="4187606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050"/>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 y="826165"/>
            <a:ext cx="9144000" cy="857250"/>
          </a:xfrm>
        </p:spPr>
        <p:txBody>
          <a:bodyPr/>
          <a:lstStyle/>
          <a:p>
            <a:r>
              <a:rPr lang="en-US">
                <a:solidFill>
                  <a:schemeClr val="bg1"/>
                </a:solidFill>
              </a:rPr>
              <a:t>Questions ?</a:t>
            </a:r>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23</a:t>
            </a:fld>
            <a:endParaRPr lang="en-US" sz="1000"/>
          </a:p>
        </p:txBody>
      </p:sp>
    </p:spTree>
    <p:extLst>
      <p:ext uri="{BB962C8B-B14F-4D97-AF65-F5344CB8AC3E}">
        <p14:creationId xmlns:p14="http://schemas.microsoft.com/office/powerpoint/2010/main" val="1430098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141F4-AA6E-4CA4-AEA3-CA6F491BDE83}"/>
              </a:ext>
            </a:extLst>
          </p:cNvPr>
          <p:cNvSpPr>
            <a:spLocks noGrp="1"/>
          </p:cNvSpPr>
          <p:nvPr>
            <p:ph type="title"/>
          </p:nvPr>
        </p:nvSpPr>
        <p:spPr/>
        <p:txBody>
          <a:bodyPr>
            <a:normAutofit/>
          </a:bodyPr>
          <a:lstStyle/>
          <a:p>
            <a:r>
              <a:rPr lang="en-US"/>
              <a:t>Public Comment on Non-Agenda Items</a:t>
            </a:r>
            <a:endParaRPr lang="en-US" u="sng"/>
          </a:p>
        </p:txBody>
      </p:sp>
      <p:sp>
        <p:nvSpPr>
          <p:cNvPr id="6" name="Content Placeholder 5">
            <a:extLst>
              <a:ext uri="{FF2B5EF4-FFF2-40B4-BE49-F238E27FC236}">
                <a16:creationId xmlns:a16="http://schemas.microsoft.com/office/drawing/2014/main" id="{ED482CDD-58D7-4BC3-9B82-C90A6A0A5537}"/>
              </a:ext>
            </a:extLst>
          </p:cNvPr>
          <p:cNvSpPr>
            <a:spLocks noGrp="1"/>
          </p:cNvSpPr>
          <p:nvPr>
            <p:ph idx="1"/>
          </p:nvPr>
        </p:nvSpPr>
        <p:spPr/>
        <p:txBody>
          <a:bodyPr>
            <a:normAutofit/>
          </a:bodyPr>
          <a:lstStyle/>
          <a:p>
            <a:r>
              <a:rPr lang="en-US" sz="1800"/>
              <a:t>Please remember to wait to call into the meeting until the Facilitator introduces the item that you would like to comment on.</a:t>
            </a:r>
          </a:p>
          <a:p>
            <a:endParaRPr lang="en-US" sz="788"/>
          </a:p>
          <a:p>
            <a:r>
              <a:rPr lang="en-US"/>
              <a:t>To provide your public comment on this item:</a:t>
            </a:r>
          </a:p>
          <a:p>
            <a:pPr lvl="1"/>
            <a:r>
              <a:rPr lang="en-US" sz="1800" b="1"/>
              <a:t>Dial </a:t>
            </a:r>
            <a:r>
              <a:rPr lang="en-US" sz="1800" b="1" u="sng">
                <a:solidFill>
                  <a:schemeClr val="accent5"/>
                </a:solidFill>
              </a:rPr>
              <a:t>1-669-900-9128</a:t>
            </a:r>
            <a:endParaRPr lang="en-US" sz="1800" b="1" u="sng">
              <a:solidFill>
                <a:schemeClr val="tx1"/>
              </a:solidFill>
            </a:endParaRPr>
          </a:p>
          <a:p>
            <a:pPr lvl="1"/>
            <a:r>
              <a:rPr lang="en-US" sz="1800" b="1"/>
              <a:t>When prompted, input Conference ID: </a:t>
            </a:r>
            <a:r>
              <a:rPr lang="en-US" sz="1800" b="1" u="sng">
                <a:solidFill>
                  <a:schemeClr val="accent5"/>
                </a:solidFill>
              </a:rPr>
              <a:t>816 2714 7250#</a:t>
            </a:r>
          </a:p>
          <a:p>
            <a:pPr lvl="1"/>
            <a:r>
              <a:rPr lang="en-US" sz="1800" b="1"/>
              <a:t>You will be let into the meeting and will be unmuted</a:t>
            </a:r>
          </a:p>
          <a:p>
            <a:pPr lvl="1"/>
            <a:r>
              <a:rPr lang="en-US" sz="1800" b="1"/>
              <a:t>Turn off YouTube to avoid feedback</a:t>
            </a:r>
          </a:p>
          <a:p>
            <a:pPr lvl="1"/>
            <a:r>
              <a:rPr lang="en-US" sz="1800" b="1"/>
              <a:t>Before speaking, state your name and begin your comments</a:t>
            </a:r>
            <a:endParaRPr lang="en-US" sz="1800"/>
          </a:p>
          <a:p>
            <a:endParaRPr lang="en-US"/>
          </a:p>
          <a:p>
            <a:endParaRPr lang="en-US"/>
          </a:p>
        </p:txBody>
      </p:sp>
      <p:sp>
        <p:nvSpPr>
          <p:cNvPr id="4" name="Rectangle 3">
            <a:extLst>
              <a:ext uri="{FF2B5EF4-FFF2-40B4-BE49-F238E27FC236}">
                <a16:creationId xmlns:a16="http://schemas.microsoft.com/office/drawing/2014/main" id="{FA10D85A-880D-4A91-ABEE-30120E81EC13}"/>
              </a:ext>
            </a:extLst>
          </p:cNvPr>
          <p:cNvSpPr/>
          <p:nvPr/>
        </p:nvSpPr>
        <p:spPr>
          <a:xfrm>
            <a:off x="8657377" y="4766650"/>
            <a:ext cx="251234" cy="212969"/>
          </a:xfrm>
          <a:prstGeom prst="rect">
            <a:avLst/>
          </a:prstGeom>
          <a:solidFill>
            <a:srgbClr val="00A8E1"/>
          </a:solidFill>
          <a:ln>
            <a:solidFill>
              <a:srgbClr val="00A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687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050"/>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2873" y="628737"/>
            <a:ext cx="9144000" cy="857250"/>
          </a:xfrm>
        </p:spPr>
        <p:txBody>
          <a:bodyPr>
            <a:normAutofit fontScale="90000"/>
          </a:bodyPr>
          <a:lstStyle/>
          <a:p>
            <a:pPr algn="ctr"/>
            <a:r>
              <a:rPr lang="en-US">
                <a:solidFill>
                  <a:schemeClr val="bg1"/>
                </a:solidFill>
                <a:latin typeface="Trebuchet MS"/>
              </a:rPr>
              <a:t>Approval of March 16,2022 </a:t>
            </a:r>
            <a:br>
              <a:rPr lang="en-US">
                <a:solidFill>
                  <a:schemeClr val="bg1"/>
                </a:solidFill>
                <a:latin typeface="Trebuchet MS"/>
              </a:rPr>
            </a:br>
            <a:r>
              <a:rPr lang="en-US">
                <a:solidFill>
                  <a:schemeClr val="bg1"/>
                </a:solidFill>
                <a:latin typeface="Trebuchet MS"/>
              </a:rPr>
              <a:t>Meeting Summary</a:t>
            </a:r>
            <a:endParaRPr lang="en-US">
              <a:solidFill>
                <a:schemeClr val="bg1"/>
              </a:solidFill>
            </a:endParaRPr>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25</a:t>
            </a:fld>
            <a:endParaRPr lang="en-US" sz="1000"/>
          </a:p>
        </p:txBody>
      </p:sp>
    </p:spTree>
    <p:extLst>
      <p:ext uri="{BB962C8B-B14F-4D97-AF65-F5344CB8AC3E}">
        <p14:creationId xmlns:p14="http://schemas.microsoft.com/office/powerpoint/2010/main" val="2575890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141F4-AA6E-4CA4-AEA3-CA6F491BDE83}"/>
              </a:ext>
            </a:extLst>
          </p:cNvPr>
          <p:cNvSpPr>
            <a:spLocks noGrp="1"/>
          </p:cNvSpPr>
          <p:nvPr>
            <p:ph type="title"/>
          </p:nvPr>
        </p:nvSpPr>
        <p:spPr/>
        <p:txBody>
          <a:bodyPr>
            <a:normAutofit fontScale="90000"/>
          </a:bodyPr>
          <a:lstStyle/>
          <a:p>
            <a:r>
              <a:rPr lang="en-US"/>
              <a:t>Public Comment on March 16, 2022, Meeting Summary</a:t>
            </a:r>
            <a:endParaRPr lang="en-US" u="sng"/>
          </a:p>
        </p:txBody>
      </p:sp>
      <p:sp>
        <p:nvSpPr>
          <p:cNvPr id="6" name="Content Placeholder 5">
            <a:extLst>
              <a:ext uri="{FF2B5EF4-FFF2-40B4-BE49-F238E27FC236}">
                <a16:creationId xmlns:a16="http://schemas.microsoft.com/office/drawing/2014/main" id="{ED482CDD-58D7-4BC3-9B82-C90A6A0A5537}"/>
              </a:ext>
            </a:extLst>
          </p:cNvPr>
          <p:cNvSpPr>
            <a:spLocks noGrp="1"/>
          </p:cNvSpPr>
          <p:nvPr>
            <p:ph idx="1"/>
          </p:nvPr>
        </p:nvSpPr>
        <p:spPr/>
        <p:txBody>
          <a:bodyPr>
            <a:normAutofit/>
          </a:bodyPr>
          <a:lstStyle/>
          <a:p>
            <a:r>
              <a:rPr lang="en-US" sz="1800"/>
              <a:t>Please remember to wait to call into the meeting until the Facilitator introduces the item that you would like to comment on.</a:t>
            </a:r>
          </a:p>
          <a:p>
            <a:endParaRPr lang="en-US" sz="788"/>
          </a:p>
          <a:p>
            <a:r>
              <a:rPr lang="en-US"/>
              <a:t>To provide your public comment on this item:</a:t>
            </a:r>
          </a:p>
          <a:p>
            <a:pPr lvl="1"/>
            <a:r>
              <a:rPr lang="en-US" sz="1800" b="1"/>
              <a:t>Dial </a:t>
            </a:r>
            <a:r>
              <a:rPr lang="en-US" sz="1800" b="1" u="sng">
                <a:solidFill>
                  <a:schemeClr val="accent5"/>
                </a:solidFill>
              </a:rPr>
              <a:t>1-669-900-9128</a:t>
            </a:r>
            <a:endParaRPr lang="en-US" sz="1800" b="1" u="sng">
              <a:solidFill>
                <a:schemeClr val="tx1"/>
              </a:solidFill>
            </a:endParaRPr>
          </a:p>
          <a:p>
            <a:pPr lvl="1"/>
            <a:r>
              <a:rPr lang="en-US" sz="1800" b="1"/>
              <a:t>When prompted, input Conference ID: </a:t>
            </a:r>
            <a:r>
              <a:rPr lang="en-US" sz="1800" b="1" u="sng">
                <a:solidFill>
                  <a:schemeClr val="accent5"/>
                </a:solidFill>
              </a:rPr>
              <a:t>816 2714 7250#</a:t>
            </a:r>
          </a:p>
          <a:p>
            <a:pPr lvl="1"/>
            <a:r>
              <a:rPr lang="en-US" sz="1800" b="1"/>
              <a:t>You will be let into the meeting and will be unmuted</a:t>
            </a:r>
          </a:p>
          <a:p>
            <a:pPr lvl="1"/>
            <a:r>
              <a:rPr lang="en-US" sz="1800" b="1"/>
              <a:t>Turn off YouTube to avoid feedback</a:t>
            </a:r>
          </a:p>
          <a:p>
            <a:pPr lvl="1"/>
            <a:r>
              <a:rPr lang="en-US" sz="1800" b="1"/>
              <a:t>Before speaking, state your name and begin your comments</a:t>
            </a:r>
            <a:endParaRPr lang="en-US" sz="1800"/>
          </a:p>
          <a:p>
            <a:endParaRPr lang="en-US"/>
          </a:p>
          <a:p>
            <a:endParaRPr lang="en-US"/>
          </a:p>
        </p:txBody>
      </p:sp>
      <p:sp>
        <p:nvSpPr>
          <p:cNvPr id="4" name="Rectangle 3">
            <a:extLst>
              <a:ext uri="{FF2B5EF4-FFF2-40B4-BE49-F238E27FC236}">
                <a16:creationId xmlns:a16="http://schemas.microsoft.com/office/drawing/2014/main" id="{FA10D85A-880D-4A91-ABEE-30120E81EC13}"/>
              </a:ext>
            </a:extLst>
          </p:cNvPr>
          <p:cNvSpPr/>
          <p:nvPr/>
        </p:nvSpPr>
        <p:spPr>
          <a:xfrm>
            <a:off x="8657377" y="4766650"/>
            <a:ext cx="251234" cy="212969"/>
          </a:xfrm>
          <a:prstGeom prst="rect">
            <a:avLst/>
          </a:prstGeom>
          <a:solidFill>
            <a:srgbClr val="00A8E1"/>
          </a:solidFill>
          <a:ln>
            <a:solidFill>
              <a:srgbClr val="00A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932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050"/>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916882" y="576782"/>
            <a:ext cx="9144000" cy="857250"/>
          </a:xfrm>
        </p:spPr>
        <p:txBody>
          <a:bodyPr/>
          <a:lstStyle/>
          <a:p>
            <a:r>
              <a:rPr lang="en-US">
                <a:solidFill>
                  <a:schemeClr val="bg1"/>
                </a:solidFill>
              </a:rPr>
              <a:t>Announcements &amp; Adjourn</a:t>
            </a:r>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27</a:t>
            </a:fld>
            <a:endParaRPr lang="en-US" sz="1000"/>
          </a:p>
        </p:txBody>
      </p:sp>
      <p:sp>
        <p:nvSpPr>
          <p:cNvPr id="5" name="Title 5">
            <a:extLst>
              <a:ext uri="{FF2B5EF4-FFF2-40B4-BE49-F238E27FC236}">
                <a16:creationId xmlns:a16="http://schemas.microsoft.com/office/drawing/2014/main" id="{D3AE4A7E-133D-86B5-045B-A024D4E2F8DF}"/>
              </a:ext>
            </a:extLst>
          </p:cNvPr>
          <p:cNvSpPr txBox="1">
            <a:spLocks/>
          </p:cNvSpPr>
          <p:nvPr/>
        </p:nvSpPr>
        <p:spPr>
          <a:xfrm>
            <a:off x="1942118" y="4303909"/>
            <a:ext cx="9144000"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rgbClr val="3D4543"/>
                </a:solidFill>
                <a:latin typeface="Trebuchet MS" panose="020B0703020202090204" pitchFamily="34" charset="0"/>
                <a:ea typeface="+mj-ea"/>
                <a:cs typeface="+mj-cs"/>
              </a:defRPr>
            </a:lvl1pPr>
          </a:lstStyle>
          <a:p>
            <a:pPr fontAlgn="auto">
              <a:spcAft>
                <a:spcPts val="0"/>
              </a:spcAft>
            </a:pPr>
            <a:r>
              <a:rPr lang="en-US">
                <a:solidFill>
                  <a:schemeClr val="bg1"/>
                </a:solidFill>
              </a:rPr>
              <a:t>Next Meeting September 21, 2022</a:t>
            </a:r>
          </a:p>
        </p:txBody>
      </p:sp>
    </p:spTree>
    <p:extLst>
      <p:ext uri="{BB962C8B-B14F-4D97-AF65-F5344CB8AC3E}">
        <p14:creationId xmlns:p14="http://schemas.microsoft.com/office/powerpoint/2010/main" val="2222897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92525" y="1205640"/>
            <a:ext cx="4629595" cy="1735931"/>
          </a:xfrm>
        </p:spPr>
        <p:txBody>
          <a:bodyPr anchor="b"/>
          <a:lstStyle/>
          <a:p>
            <a:r>
              <a:rPr lang="en-US">
                <a:latin typeface="Trebuchet MS"/>
              </a:rPr>
              <a:t> ZZOOO3 Departure (ANAC’s Requested Flight Path Change)</a:t>
            </a:r>
            <a:endParaRPr lang="en-US">
              <a:latin typeface="Trebuchet MS" panose="020B0603020202020204" pitchFamily="34" charset="0"/>
            </a:endParaRPr>
          </a:p>
        </p:txBody>
      </p:sp>
      <p:sp>
        <p:nvSpPr>
          <p:cNvPr id="6" name="Subtitle 5"/>
          <p:cNvSpPr>
            <a:spLocks noGrp="1"/>
          </p:cNvSpPr>
          <p:nvPr>
            <p:ph type="subTitle" idx="1"/>
          </p:nvPr>
        </p:nvSpPr>
        <p:spPr>
          <a:xfrm>
            <a:off x="4799685" y="3103015"/>
            <a:ext cx="2959295" cy="1173481"/>
          </a:xfrm>
        </p:spPr>
        <p:txBody>
          <a:bodyPr anchor="t"/>
          <a:lstStyle/>
          <a:p>
            <a:r>
              <a:rPr lang="en-US"/>
              <a:t>Joe Bert,</a:t>
            </a:r>
          </a:p>
          <a:p>
            <a:r>
              <a:rPr lang="en-US"/>
              <a:t>Federal Aviation Administration </a:t>
            </a:r>
          </a:p>
          <a:p>
            <a:endParaRPr lang="en-US">
              <a:latin typeface="Calibri"/>
            </a:endParaRPr>
          </a:p>
        </p:txBody>
      </p:sp>
    </p:spTree>
    <p:extLst>
      <p:ext uri="{BB962C8B-B14F-4D97-AF65-F5344CB8AC3E}">
        <p14:creationId xmlns:p14="http://schemas.microsoft.com/office/powerpoint/2010/main" val="2400472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BCB8-9B82-034E-B101-B5E942D6C00B}"/>
              </a:ext>
            </a:extLst>
          </p:cNvPr>
          <p:cNvSpPr>
            <a:spLocks noGrp="1"/>
          </p:cNvSpPr>
          <p:nvPr>
            <p:ph type="ctrTitle"/>
          </p:nvPr>
        </p:nvSpPr>
        <p:spPr/>
        <p:txBody>
          <a:bodyPr>
            <a:normAutofit/>
          </a:bodyPr>
          <a:lstStyle/>
          <a:p>
            <a:r>
              <a:rPr lang="en-US" dirty="0"/>
              <a:t>ZZOOO THREE Departure Procedure</a:t>
            </a:r>
          </a:p>
        </p:txBody>
      </p:sp>
      <p:sp>
        <p:nvSpPr>
          <p:cNvPr id="3" name="Subtitle 2">
            <a:extLst>
              <a:ext uri="{FF2B5EF4-FFF2-40B4-BE49-F238E27FC236}">
                <a16:creationId xmlns:a16="http://schemas.microsoft.com/office/drawing/2014/main" id="{A7D79ECE-F375-FD4C-96F7-2101AA77EE6F}"/>
              </a:ext>
            </a:extLst>
          </p:cNvPr>
          <p:cNvSpPr>
            <a:spLocks noGrp="1"/>
          </p:cNvSpPr>
          <p:nvPr>
            <p:ph type="subTitle" idx="1"/>
          </p:nvPr>
        </p:nvSpPr>
        <p:spPr/>
        <p:txBody>
          <a:bodyPr/>
          <a:lstStyle/>
          <a:p>
            <a:r>
              <a:rPr lang="en-US" dirty="0"/>
              <a:t>Airport Noise Advisory Committee (ANAC) Briefing, June 15, 2022</a:t>
            </a:r>
          </a:p>
        </p:txBody>
      </p:sp>
    </p:spTree>
    <p:extLst>
      <p:ext uri="{BB962C8B-B14F-4D97-AF65-F5344CB8AC3E}">
        <p14:creationId xmlns:p14="http://schemas.microsoft.com/office/powerpoint/2010/main" val="350717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3BED-AA57-8149-AFF8-44C198C2F800}"/>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id="{73869780-189F-5A41-A54B-D9A0D1961233}"/>
              </a:ext>
            </a:extLst>
          </p:cNvPr>
          <p:cNvSpPr>
            <a:spLocks noGrp="1"/>
          </p:cNvSpPr>
          <p:nvPr>
            <p:ph idx="1"/>
          </p:nvPr>
        </p:nvSpPr>
        <p:spPr>
          <a:xfrm>
            <a:off x="628651" y="1369219"/>
            <a:ext cx="7565390" cy="3263504"/>
          </a:xfrm>
        </p:spPr>
        <p:txBody>
          <a:bodyPr/>
          <a:lstStyle/>
          <a:p>
            <a:r>
              <a:rPr lang="en-US" dirty="0"/>
              <a:t>The purpose of the proposed amendment is to provide noise relief to some San Diego area communities by moving JETTI waypoint (WP)—and the corresponding southbound leg to ZZOOO WP—farther away from the shoreline.</a:t>
            </a:r>
          </a:p>
          <a:p>
            <a:endParaRPr lang="en-US" dirty="0"/>
          </a:p>
          <a:p>
            <a:r>
              <a:rPr lang="en-US" dirty="0"/>
              <a:t>JETTI WP would move approximately two nautical miles (NM) west-northwest of its current location.</a:t>
            </a:r>
          </a:p>
          <a:p>
            <a:endParaRPr lang="en-US" dirty="0"/>
          </a:p>
          <a:p>
            <a:r>
              <a:rPr lang="en-US" dirty="0"/>
              <a:t>The publication date is currently scheduled for 07/14/2022.</a:t>
            </a:r>
          </a:p>
        </p:txBody>
      </p:sp>
      <p:sp>
        <p:nvSpPr>
          <p:cNvPr id="8" name="Footer Placeholder 7">
            <a:extLst>
              <a:ext uri="{FF2B5EF4-FFF2-40B4-BE49-F238E27FC236}">
                <a16:creationId xmlns:a16="http://schemas.microsoft.com/office/drawing/2014/main" id="{3E00A51C-B8EC-B14B-AA03-382231FBC989}"/>
              </a:ext>
            </a:extLst>
          </p:cNvPr>
          <p:cNvSpPr>
            <a:spLocks noGrp="1"/>
          </p:cNvSpPr>
          <p:nvPr>
            <p:ph type="ftr" sz="quarter" idx="11"/>
          </p:nvPr>
        </p:nvSpPr>
        <p:spPr/>
        <p:txBody>
          <a:bodyPr/>
          <a:lstStyle/>
          <a:p>
            <a:r>
              <a:rPr lang="en-US" dirty="0"/>
              <a:t>ZZOOO THREE Proposed Amendment</a:t>
            </a:r>
          </a:p>
        </p:txBody>
      </p:sp>
      <p:sp>
        <p:nvSpPr>
          <p:cNvPr id="9" name="Slide Number Placeholder 8">
            <a:extLst>
              <a:ext uri="{FF2B5EF4-FFF2-40B4-BE49-F238E27FC236}">
                <a16:creationId xmlns:a16="http://schemas.microsoft.com/office/drawing/2014/main" id="{932F565E-9BD0-9841-8492-AF7C81BE4A33}"/>
              </a:ext>
            </a:extLst>
          </p:cNvPr>
          <p:cNvSpPr>
            <a:spLocks noGrp="1"/>
          </p:cNvSpPr>
          <p:nvPr>
            <p:ph type="sldNum" sz="quarter" idx="12"/>
          </p:nvPr>
        </p:nvSpPr>
        <p:spPr/>
        <p:txBody>
          <a:bodyPr/>
          <a:lstStyle/>
          <a:p>
            <a:fld id="{5A8BA510-60E4-0F4F-8E27-ACEC053DD05C}" type="slidenum">
              <a:rPr lang="en-US" smtClean="0"/>
              <a:t>5</a:t>
            </a:fld>
            <a:endParaRPr lang="en-US"/>
          </a:p>
        </p:txBody>
      </p:sp>
    </p:spTree>
    <p:extLst>
      <p:ext uri="{BB962C8B-B14F-4D97-AF65-F5344CB8AC3E}">
        <p14:creationId xmlns:p14="http://schemas.microsoft.com/office/powerpoint/2010/main" val="249659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3402-8F0E-BA46-8D6C-68DD9B7D93FC}"/>
              </a:ext>
            </a:extLst>
          </p:cNvPr>
          <p:cNvSpPr>
            <a:spLocks noGrp="1"/>
          </p:cNvSpPr>
          <p:nvPr>
            <p:ph type="title"/>
          </p:nvPr>
        </p:nvSpPr>
        <p:spPr/>
        <p:txBody>
          <a:bodyPr/>
          <a:lstStyle/>
          <a:p>
            <a:pPr algn="ctr"/>
            <a:r>
              <a:rPr lang="en-US" dirty="0"/>
              <a:t>ZZOOO Departure Procedure</a:t>
            </a:r>
          </a:p>
        </p:txBody>
      </p:sp>
      <p:sp>
        <p:nvSpPr>
          <p:cNvPr id="9" name="Footer Placeholder 8">
            <a:extLst>
              <a:ext uri="{FF2B5EF4-FFF2-40B4-BE49-F238E27FC236}">
                <a16:creationId xmlns:a16="http://schemas.microsoft.com/office/drawing/2014/main" id="{A59B95EF-7BF9-3842-A9F4-C2BCC88A6AD6}"/>
              </a:ext>
            </a:extLst>
          </p:cNvPr>
          <p:cNvSpPr>
            <a:spLocks noGrp="1"/>
          </p:cNvSpPr>
          <p:nvPr>
            <p:ph type="ftr" sz="quarter" idx="11"/>
          </p:nvPr>
        </p:nvSpPr>
        <p:spPr/>
        <p:txBody>
          <a:bodyPr/>
          <a:lstStyle/>
          <a:p>
            <a:r>
              <a:rPr lang="en-US" dirty="0"/>
              <a:t>ZZOOO THREE Proposed Amendment</a:t>
            </a:r>
          </a:p>
        </p:txBody>
      </p:sp>
      <p:sp>
        <p:nvSpPr>
          <p:cNvPr id="10" name="Slide Number Placeholder 9">
            <a:extLst>
              <a:ext uri="{FF2B5EF4-FFF2-40B4-BE49-F238E27FC236}">
                <a16:creationId xmlns:a16="http://schemas.microsoft.com/office/drawing/2014/main" id="{B4235F0A-4BC6-3143-8B3F-27CA563486DF}"/>
              </a:ext>
            </a:extLst>
          </p:cNvPr>
          <p:cNvSpPr>
            <a:spLocks noGrp="1"/>
          </p:cNvSpPr>
          <p:nvPr>
            <p:ph type="sldNum" sz="quarter" idx="12"/>
          </p:nvPr>
        </p:nvSpPr>
        <p:spPr/>
        <p:txBody>
          <a:bodyPr/>
          <a:lstStyle/>
          <a:p>
            <a:fld id="{5A8BA510-60E4-0F4F-8E27-ACEC053DD05C}" type="slidenum">
              <a:rPr lang="en-US" smtClean="0"/>
              <a:t>6</a:t>
            </a:fld>
            <a:endParaRPr lang="en-US"/>
          </a:p>
        </p:txBody>
      </p:sp>
      <p:sp>
        <p:nvSpPr>
          <p:cNvPr id="16" name="TextBox 15"/>
          <p:cNvSpPr txBox="1"/>
          <p:nvPr/>
        </p:nvSpPr>
        <p:spPr>
          <a:xfrm>
            <a:off x="5622324" y="1107723"/>
            <a:ext cx="2724842" cy="1869743"/>
          </a:xfrm>
          <a:prstGeom prst="rect">
            <a:avLst/>
          </a:prstGeom>
          <a:noFill/>
        </p:spPr>
        <p:txBody>
          <a:bodyPr wrap="square" rtlCol="0">
            <a:spAutoFit/>
          </a:bodyPr>
          <a:lstStyle/>
          <a:p>
            <a:pPr marL="127397" indent="-127397">
              <a:buClr>
                <a:schemeClr val="accent1"/>
              </a:buClr>
              <a:buFont typeface="Arial" panose="020B0604020202020204" pitchFamily="34" charset="0"/>
              <a:buChar char="•"/>
            </a:pPr>
            <a:r>
              <a:rPr lang="en-US" sz="1050" dirty="0"/>
              <a:t>ZZOOO TWO has a restriction to cross current JETTI WP at or below 12,000 ft MSL at 230 knots or less indicated airspeed. The altitude restriction would be removed. </a:t>
            </a:r>
          </a:p>
          <a:p>
            <a:pPr>
              <a:buClr>
                <a:schemeClr val="accent1"/>
              </a:buClr>
            </a:pPr>
            <a:endParaRPr lang="en-US" sz="1050" dirty="0"/>
          </a:p>
          <a:p>
            <a:pPr marL="127397" indent="-127397">
              <a:buClr>
                <a:schemeClr val="accent1"/>
              </a:buClr>
              <a:buFont typeface="Arial" panose="020B0604020202020204" pitchFamily="34" charset="0"/>
              <a:buChar char="•"/>
            </a:pPr>
            <a:r>
              <a:rPr lang="en-US" sz="1050" dirty="0"/>
              <a:t>ZZOOO THREE would delete the altitude restriction at JETTI WP, and place a new restriction at ZZOOO WP of between 6,000 ft MSL and flight level 230. The speed restriction of 230 knots indicated airspeed would be continued out to ZZOOO WP.</a:t>
            </a:r>
          </a:p>
        </p:txBody>
      </p:sp>
      <p:grpSp>
        <p:nvGrpSpPr>
          <p:cNvPr id="11" name="Group 10"/>
          <p:cNvGrpSpPr/>
          <p:nvPr/>
        </p:nvGrpSpPr>
        <p:grpSpPr>
          <a:xfrm>
            <a:off x="628651" y="1107723"/>
            <a:ext cx="4824587" cy="3659540"/>
            <a:chOff x="626440" y="-287306"/>
            <a:chExt cx="4732794" cy="357187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40" y="-287306"/>
              <a:ext cx="4732794" cy="3571875"/>
            </a:xfrm>
            <a:prstGeom prst="rect">
              <a:avLst/>
            </a:prstGeom>
            <a:ln w="12700">
              <a:solidFill>
                <a:schemeClr val="accent1"/>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821" y="-183600"/>
              <a:ext cx="1920875" cy="581025"/>
            </a:xfrm>
            <a:prstGeom prst="rect">
              <a:avLst/>
            </a:prstGeom>
            <a:ln w="9525">
              <a:solidFill>
                <a:schemeClr val="accent1"/>
              </a:solidFill>
            </a:ln>
          </p:spPr>
        </p:pic>
      </p:grpSp>
    </p:spTree>
    <p:extLst>
      <p:ext uri="{BB962C8B-B14F-4D97-AF65-F5344CB8AC3E}">
        <p14:creationId xmlns:p14="http://schemas.microsoft.com/office/powerpoint/2010/main" val="127198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CA47-040A-AD43-9BA3-A10823B58553}"/>
              </a:ext>
            </a:extLst>
          </p:cNvPr>
          <p:cNvSpPr>
            <a:spLocks noGrp="1"/>
          </p:cNvSpPr>
          <p:nvPr>
            <p:ph type="title"/>
          </p:nvPr>
        </p:nvSpPr>
        <p:spPr/>
        <p:txBody>
          <a:bodyPr/>
          <a:lstStyle/>
          <a:p>
            <a:pPr algn="ctr"/>
            <a:r>
              <a:rPr lang="en-US" dirty="0"/>
              <a:t>Questions</a:t>
            </a:r>
          </a:p>
        </p:txBody>
      </p:sp>
      <p:sp>
        <p:nvSpPr>
          <p:cNvPr id="7" name="Slide Number Placeholder 6">
            <a:extLst>
              <a:ext uri="{FF2B5EF4-FFF2-40B4-BE49-F238E27FC236}">
                <a16:creationId xmlns:a16="http://schemas.microsoft.com/office/drawing/2014/main" id="{0D94FD8C-736B-4B4B-9540-9A7B1F303F59}"/>
              </a:ext>
            </a:extLst>
          </p:cNvPr>
          <p:cNvSpPr>
            <a:spLocks noGrp="1"/>
          </p:cNvSpPr>
          <p:nvPr>
            <p:ph type="sldNum" sz="quarter" idx="12"/>
          </p:nvPr>
        </p:nvSpPr>
        <p:spPr/>
        <p:txBody>
          <a:bodyPr/>
          <a:lstStyle/>
          <a:p>
            <a:fld id="{5A8BA510-60E4-0F4F-8E27-ACEC053DD05C}" type="slidenum">
              <a:rPr lang="en-US" smtClean="0"/>
              <a:t>7</a:t>
            </a:fld>
            <a:endParaRPr lang="en-US"/>
          </a:p>
        </p:txBody>
      </p:sp>
    </p:spTree>
    <p:extLst>
      <p:ext uri="{BB962C8B-B14F-4D97-AF65-F5344CB8AC3E}">
        <p14:creationId xmlns:p14="http://schemas.microsoft.com/office/powerpoint/2010/main" val="119654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141F4-AA6E-4CA4-AEA3-CA6F491BDE83}"/>
              </a:ext>
            </a:extLst>
          </p:cNvPr>
          <p:cNvSpPr>
            <a:spLocks noGrp="1"/>
          </p:cNvSpPr>
          <p:nvPr>
            <p:ph type="title"/>
          </p:nvPr>
        </p:nvSpPr>
        <p:spPr/>
        <p:txBody>
          <a:bodyPr>
            <a:normAutofit fontScale="90000"/>
          </a:bodyPr>
          <a:lstStyle/>
          <a:p>
            <a:r>
              <a:rPr lang="en-US"/>
              <a:t>Public Comment ZZOOO THREE Departure Update</a:t>
            </a:r>
            <a:endParaRPr lang="en-US" u="sng"/>
          </a:p>
        </p:txBody>
      </p:sp>
      <p:sp>
        <p:nvSpPr>
          <p:cNvPr id="6" name="Content Placeholder 5">
            <a:extLst>
              <a:ext uri="{FF2B5EF4-FFF2-40B4-BE49-F238E27FC236}">
                <a16:creationId xmlns:a16="http://schemas.microsoft.com/office/drawing/2014/main" id="{ED482CDD-58D7-4BC3-9B82-C90A6A0A5537}"/>
              </a:ext>
            </a:extLst>
          </p:cNvPr>
          <p:cNvSpPr>
            <a:spLocks noGrp="1"/>
          </p:cNvSpPr>
          <p:nvPr>
            <p:ph idx="1"/>
          </p:nvPr>
        </p:nvSpPr>
        <p:spPr/>
        <p:txBody>
          <a:bodyPr>
            <a:normAutofit/>
          </a:bodyPr>
          <a:lstStyle/>
          <a:p>
            <a:r>
              <a:rPr lang="en-US" sz="1800"/>
              <a:t>Please remember to wait to call into the meeting until the Facilitator introduces the item that you would like to comment on.</a:t>
            </a:r>
          </a:p>
          <a:p>
            <a:endParaRPr lang="en-US" sz="788"/>
          </a:p>
          <a:p>
            <a:r>
              <a:rPr lang="en-US"/>
              <a:t>To provide your public comment on this item:</a:t>
            </a:r>
          </a:p>
          <a:p>
            <a:pPr lvl="1"/>
            <a:r>
              <a:rPr lang="en-US" sz="1800" b="1"/>
              <a:t>Dial </a:t>
            </a:r>
            <a:r>
              <a:rPr lang="en-US" sz="1800" b="1" u="sng">
                <a:solidFill>
                  <a:schemeClr val="accent5"/>
                </a:solidFill>
              </a:rPr>
              <a:t>1-669-900-9128</a:t>
            </a:r>
            <a:endParaRPr lang="en-US" sz="1800" b="1" u="sng">
              <a:solidFill>
                <a:schemeClr val="tx1"/>
              </a:solidFill>
            </a:endParaRPr>
          </a:p>
          <a:p>
            <a:pPr lvl="1"/>
            <a:r>
              <a:rPr lang="en-US" sz="1800" b="1"/>
              <a:t>When prompted, input Conference ID: </a:t>
            </a:r>
            <a:r>
              <a:rPr lang="en-US" sz="1800" b="1" u="sng">
                <a:solidFill>
                  <a:schemeClr val="accent5"/>
                </a:solidFill>
              </a:rPr>
              <a:t>816 2714 7250#</a:t>
            </a:r>
          </a:p>
          <a:p>
            <a:pPr lvl="1"/>
            <a:r>
              <a:rPr lang="en-US" sz="1800" b="1"/>
              <a:t>You will be let into the meeting and will be unmuted</a:t>
            </a:r>
          </a:p>
          <a:p>
            <a:pPr lvl="1"/>
            <a:r>
              <a:rPr lang="en-US" sz="1800" b="1"/>
              <a:t>Turn off YouTube to avoid feedback</a:t>
            </a:r>
          </a:p>
          <a:p>
            <a:pPr lvl="1"/>
            <a:r>
              <a:rPr lang="en-US" sz="1800" b="1"/>
              <a:t>Before speaking, state your name and begin your comments</a:t>
            </a:r>
            <a:endParaRPr lang="en-US" sz="1800"/>
          </a:p>
          <a:p>
            <a:endParaRPr lang="en-US"/>
          </a:p>
          <a:p>
            <a:endParaRPr lang="en-US"/>
          </a:p>
        </p:txBody>
      </p:sp>
      <p:sp>
        <p:nvSpPr>
          <p:cNvPr id="4" name="Rectangle 3">
            <a:extLst>
              <a:ext uri="{FF2B5EF4-FFF2-40B4-BE49-F238E27FC236}">
                <a16:creationId xmlns:a16="http://schemas.microsoft.com/office/drawing/2014/main" id="{FA10D85A-880D-4A91-ABEE-30120E81EC13}"/>
              </a:ext>
            </a:extLst>
          </p:cNvPr>
          <p:cNvSpPr/>
          <p:nvPr/>
        </p:nvSpPr>
        <p:spPr>
          <a:xfrm>
            <a:off x="8657377" y="4766650"/>
            <a:ext cx="251234" cy="212969"/>
          </a:xfrm>
          <a:prstGeom prst="rect">
            <a:avLst/>
          </a:prstGeom>
          <a:solidFill>
            <a:srgbClr val="00A8E1"/>
          </a:solidFill>
          <a:ln>
            <a:solidFill>
              <a:srgbClr val="00A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200">
              <a:solidFill>
                <a:srgbClr val="FFFFFF"/>
              </a:solidFill>
              <a:latin typeface="Calibri" panose="020F0502020204030204"/>
            </a:endParaRPr>
          </a:p>
        </p:txBody>
      </p:sp>
    </p:spTree>
    <p:extLst>
      <p:ext uri="{BB962C8B-B14F-4D97-AF65-F5344CB8AC3E}">
        <p14:creationId xmlns:p14="http://schemas.microsoft.com/office/powerpoint/2010/main" val="200894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050"/>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 y="826165"/>
            <a:ext cx="9144000" cy="857250"/>
          </a:xfrm>
        </p:spPr>
        <p:txBody>
          <a:bodyPr/>
          <a:lstStyle/>
          <a:p>
            <a:pPr algn="ctr"/>
            <a:r>
              <a:rPr lang="en-US">
                <a:solidFill>
                  <a:schemeClr val="bg1"/>
                </a:solidFill>
              </a:rPr>
              <a:t>Questions ?</a:t>
            </a:r>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9</a:t>
            </a:fld>
            <a:endParaRPr lang="en-US" sz="1000"/>
          </a:p>
        </p:txBody>
      </p:sp>
    </p:spTree>
    <p:extLst>
      <p:ext uri="{BB962C8B-B14F-4D97-AF65-F5344CB8AC3E}">
        <p14:creationId xmlns:p14="http://schemas.microsoft.com/office/powerpoint/2010/main" val="3558535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SAN-AirportAuthority">
      <a:dk1>
        <a:srgbClr val="3F4444"/>
      </a:dk1>
      <a:lt1>
        <a:srgbClr val="FFFFFF"/>
      </a:lt1>
      <a:dk2>
        <a:srgbClr val="007398"/>
      </a:dk2>
      <a:lt2>
        <a:srgbClr val="2CCCD3"/>
      </a:lt2>
      <a:accent1>
        <a:srgbClr val="00A9E0"/>
      </a:accent1>
      <a:accent2>
        <a:srgbClr val="C3D600"/>
      </a:accent2>
      <a:accent3>
        <a:srgbClr val="F3D0A0"/>
      </a:accent3>
      <a:accent4>
        <a:srgbClr val="00B0B9"/>
      </a:accent4>
      <a:accent5>
        <a:srgbClr val="78BE20"/>
      </a:accent5>
      <a:accent6>
        <a:srgbClr val="FAA21B"/>
      </a:accent6>
      <a:hlink>
        <a:srgbClr val="00A9E0"/>
      </a:hlink>
      <a:folHlink>
        <a:srgbClr val="DA18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PPT Template 2021" id="{16E22B4C-3E6D-D040-ABC7-68646A548093}" vid="{D0B3A2AA-FB22-3D47-B562-43E073681C42}"/>
    </a:ext>
  </a:extLst>
</a:theme>
</file>

<file path=ppt/theme/theme5.xml><?xml version="1.0" encoding="utf-8"?>
<a:theme xmlns:a="http://schemas.openxmlformats.org/drawingml/2006/main" name="Office Theme">
  <a:themeElements>
    <a:clrScheme name="FAA-AJV">
      <a:dk1>
        <a:srgbClr val="000000"/>
      </a:dk1>
      <a:lt1>
        <a:srgbClr val="FFFFFF"/>
      </a:lt1>
      <a:dk2>
        <a:srgbClr val="44546A"/>
      </a:dk2>
      <a:lt2>
        <a:srgbClr val="E7E6E6"/>
      </a:lt2>
      <a:accent1>
        <a:srgbClr val="003C7B"/>
      </a:accent1>
      <a:accent2>
        <a:srgbClr val="0096FF"/>
      </a:accent2>
      <a:accent3>
        <a:srgbClr val="75D5FF"/>
      </a:accent3>
      <a:accent4>
        <a:srgbClr val="B3880B"/>
      </a:accent4>
      <a:accent5>
        <a:srgbClr val="F6C828"/>
      </a:accent5>
      <a:accent6>
        <a:srgbClr val="008000"/>
      </a:accent6>
      <a:hlink>
        <a:srgbClr val="119EDA"/>
      </a:hlink>
      <a:folHlink>
        <a:srgbClr val="119ED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 Powerpoint Template v2.0</Template>
  <TotalTime>0</TotalTime>
  <Words>1651</Words>
  <Application>Microsoft Office PowerPoint</Application>
  <PresentationFormat>On-screen Show (16:9)</PresentationFormat>
  <Paragraphs>200</Paragraphs>
  <Slides>27</Slides>
  <Notes>23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Arial</vt:lpstr>
      <vt:lpstr>Calibri</vt:lpstr>
      <vt:lpstr>Calibri Light</vt:lpstr>
      <vt:lpstr>Open Sans</vt:lpstr>
      <vt:lpstr>Open Sans Light</vt:lpstr>
      <vt:lpstr>Raleway</vt:lpstr>
      <vt:lpstr>Trebuchet MS</vt:lpstr>
      <vt:lpstr>Go w/o footer</vt:lpstr>
      <vt:lpstr>1_Go w/o footer</vt:lpstr>
      <vt:lpstr>3_Go w/o footer</vt:lpstr>
      <vt:lpstr>1_Office Theme</vt:lpstr>
      <vt:lpstr>Office Theme</vt:lpstr>
      <vt:lpstr>Airport Noise Advisory Committee</vt:lpstr>
      <vt:lpstr>Agenda</vt:lpstr>
      <vt:lpstr> ZZOOO3 Departure (ANAC’s Requested Flight Path Change)</vt:lpstr>
      <vt:lpstr>ZZOOO THREE Departure Procedure</vt:lpstr>
      <vt:lpstr>Overview</vt:lpstr>
      <vt:lpstr>ZZOOO Departure Procedure</vt:lpstr>
      <vt:lpstr>Questions</vt:lpstr>
      <vt:lpstr>Public Comment ZZOOO THREE Departure Update</vt:lpstr>
      <vt:lpstr>Questions ?</vt:lpstr>
      <vt:lpstr>Update on Part 150 and EIR Noise Mitigation Measures </vt:lpstr>
      <vt:lpstr>Part 150 Update</vt:lpstr>
      <vt:lpstr>New T1 Noise Mitigation Measures</vt:lpstr>
      <vt:lpstr>Public Comment on Part 150 Update &amp; EIR Noise Mitigation Measures is Now Open </vt:lpstr>
      <vt:lpstr>Questions ?</vt:lpstr>
      <vt:lpstr>Current Aircraft Noise Trends</vt:lpstr>
      <vt:lpstr>Current Aircraft Noise Trends</vt:lpstr>
      <vt:lpstr>Activity Trends</vt:lpstr>
      <vt:lpstr>Public Comment on Current Noise Concerns &amp; Trends</vt:lpstr>
      <vt:lpstr>Questions ?</vt:lpstr>
      <vt:lpstr>Update on Pilot Program: Portable Noise Monitoring</vt:lpstr>
      <vt:lpstr>Pilot Portable Noise Monitoring Program</vt:lpstr>
      <vt:lpstr>Public Comment on Portable Monitoring is Now Open </vt:lpstr>
      <vt:lpstr>Questions ?</vt:lpstr>
      <vt:lpstr>Public Comment on Non-Agenda Items</vt:lpstr>
      <vt:lpstr>Approval of March 16,2022  Meeting Summary</vt:lpstr>
      <vt:lpstr>Public Comment on March 16, 2022, Meeting Summary</vt:lpstr>
      <vt:lpstr>Announcements &amp; 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Noise Advisory Committee</dc:title>
  <dc:creator>Administrator</dc:creator>
  <cp:keywords>2014, GO</cp:keywords>
  <cp:lastModifiedBy>Hobson "Billy" William</cp:lastModifiedBy>
  <cp:revision>11</cp:revision>
  <cp:lastPrinted>2022-06-15T16:06:59Z</cp:lastPrinted>
  <dcterms:created xsi:type="dcterms:W3CDTF">2015-04-15T15:08:24Z</dcterms:created>
  <dcterms:modified xsi:type="dcterms:W3CDTF">2022-06-16T15:51:54Z</dcterms:modified>
</cp:coreProperties>
</file>