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1"/>
    <p:sldMasterId id="2147483678" r:id="rId2"/>
    <p:sldMasterId id="2147483693" r:id="rId3"/>
    <p:sldMasterId id="2147483708" r:id="rId4"/>
  </p:sldMasterIdLst>
  <p:notesMasterIdLst>
    <p:notesMasterId r:id="rId22"/>
  </p:notesMasterIdLst>
  <p:handoutMasterIdLst>
    <p:handoutMasterId r:id="rId23"/>
  </p:handoutMasterIdLst>
  <p:sldIdLst>
    <p:sldId id="350" r:id="rId5"/>
    <p:sldId id="307" r:id="rId6"/>
    <p:sldId id="341" r:id="rId7"/>
    <p:sldId id="432" r:id="rId8"/>
    <p:sldId id="431" r:id="rId9"/>
    <p:sldId id="381" r:id="rId10"/>
    <p:sldId id="364" r:id="rId11"/>
    <p:sldId id="437" r:id="rId12"/>
    <p:sldId id="407" r:id="rId13"/>
    <p:sldId id="351" r:id="rId14"/>
    <p:sldId id="365" r:id="rId15"/>
    <p:sldId id="422" r:id="rId16"/>
    <p:sldId id="433" r:id="rId17"/>
    <p:sldId id="434" r:id="rId18"/>
    <p:sldId id="435" r:id="rId19"/>
    <p:sldId id="436" r:id="rId20"/>
    <p:sldId id="438" r:id="rId21"/>
  </p:sldIdLst>
  <p:sldSz cx="9144000" cy="5143500" type="screen16x9"/>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0F9FA"/>
    <a:srgbClr val="4BB5C3"/>
    <a:srgbClr val="4BACC6"/>
    <a:srgbClr val="05A5E5"/>
    <a:srgbClr val="0673A0"/>
    <a:srgbClr val="A2C851"/>
    <a:srgbClr val="45C1A4"/>
    <a:srgbClr val="B9D51F"/>
    <a:srgbClr val="0E7F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7" autoAdjust="0"/>
    <p:restoredTop sz="89262" autoAdjust="0"/>
  </p:normalViewPr>
  <p:slideViewPr>
    <p:cSldViewPr>
      <p:cViewPr>
        <p:scale>
          <a:sx n="100" d="100"/>
          <a:sy n="100" d="100"/>
        </p:scale>
        <p:origin x="-1872" y="-960"/>
      </p:cViewPr>
      <p:guideLst>
        <p:guide orient="horz" pos="1620"/>
        <p:guide pos="2880"/>
      </p:guideLst>
    </p:cSldViewPr>
  </p:slideViewPr>
  <p:outlineViewPr>
    <p:cViewPr>
      <p:scale>
        <a:sx n="33" d="100"/>
        <a:sy n="33" d="100"/>
      </p:scale>
      <p:origin x="0" y="1614"/>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Noise </a:t>
            </a:r>
            <a:r>
              <a:rPr lang="en-US" dirty="0"/>
              <a:t>Complaints by Month</a:t>
            </a:r>
          </a:p>
        </c:rich>
      </c:tx>
      <c:layout/>
      <c:overlay val="0"/>
    </c:title>
    <c:autoTitleDeleted val="0"/>
    <c:plotArea>
      <c:layout>
        <c:manualLayout>
          <c:layoutTarget val="inner"/>
          <c:xMode val="edge"/>
          <c:yMode val="edge"/>
          <c:x val="3.027393249714868E-2"/>
          <c:y val="0.17263099392931264"/>
          <c:w val="0.93945213500570268"/>
          <c:h val="0.70374151774957061"/>
        </c:manualLayout>
      </c:layout>
      <c:lineChart>
        <c:grouping val="standard"/>
        <c:varyColors val="0"/>
        <c:ser>
          <c:idx val="0"/>
          <c:order val="0"/>
          <c:tx>
            <c:strRef>
              <c:f>Sheet1!$B$1</c:f>
              <c:strCache>
                <c:ptCount val="1"/>
                <c:pt idx="0">
                  <c:v>2016</c:v>
                </c:pt>
              </c:strCache>
            </c:strRef>
          </c:tx>
          <c:dLbls>
            <c:dLbl>
              <c:idx val="0"/>
              <c:layout>
                <c:manualLayout>
                  <c:x val="-8.4269662921348312E-3"/>
                  <c:y val="0"/>
                </c:manualLayout>
              </c:layout>
              <c:showLegendKey val="0"/>
              <c:showVal val="1"/>
              <c:showCatName val="0"/>
              <c:showSerName val="0"/>
              <c:showPercent val="0"/>
              <c:showBubbleSize val="0"/>
            </c:dLbl>
            <c:dLbl>
              <c:idx val="1"/>
              <c:layout>
                <c:manualLayout>
                  <c:x val="-3.9325842696629185E-2"/>
                  <c:y val="-3.7593984962405978E-2"/>
                </c:manualLayout>
              </c:layout>
              <c:showLegendKey val="0"/>
              <c:showVal val="1"/>
              <c:showCatName val="0"/>
              <c:showSerName val="0"/>
              <c:showPercent val="0"/>
              <c:showBubbleSize val="0"/>
            </c:dLbl>
            <c:dLbl>
              <c:idx val="2"/>
              <c:layout>
                <c:manualLayout>
                  <c:x val="-2.5280898876404494E-2"/>
                  <c:y val="-3.3834586466165412E-2"/>
                </c:manualLayout>
              </c:layout>
              <c:showLegendKey val="0"/>
              <c:showVal val="1"/>
              <c:showCatName val="0"/>
              <c:showSerName val="0"/>
              <c:showPercent val="0"/>
              <c:showBubbleSize val="0"/>
            </c:dLbl>
            <c:dLbl>
              <c:idx val="3"/>
              <c:layout>
                <c:manualLayout>
                  <c:x val="-5.0561803840338357E-2"/>
                  <c:y val="4.1118302195996215E-2"/>
                </c:manualLayout>
              </c:layout>
              <c:showLegendKey val="0"/>
              <c:showVal val="1"/>
              <c:showCatName val="0"/>
              <c:showSerName val="0"/>
              <c:showPercent val="0"/>
              <c:showBubbleSize val="0"/>
            </c:dLbl>
            <c:dLbl>
              <c:idx val="4"/>
              <c:layout>
                <c:manualLayout>
                  <c:x val="-3.9325842696629212E-2"/>
                  <c:y val="-5.2631578947368418E-2"/>
                </c:manualLayout>
              </c:layout>
              <c:showLegendKey val="0"/>
              <c:showVal val="1"/>
              <c:showCatName val="0"/>
              <c:showSerName val="0"/>
              <c:showPercent val="0"/>
              <c:showBubbleSize val="0"/>
            </c:dLbl>
            <c:dLbl>
              <c:idx val="5"/>
              <c:layout>
                <c:manualLayout>
                  <c:x val="-5.3370786516853931E-2"/>
                  <c:y val="5.2631578947368488E-2"/>
                </c:manualLayout>
              </c:layout>
              <c:showLegendKey val="0"/>
              <c:showVal val="1"/>
              <c:showCatName val="0"/>
              <c:showSerName val="0"/>
              <c:showPercent val="0"/>
              <c:showBubbleSize val="0"/>
            </c:dLbl>
            <c:dLbl>
              <c:idx val="6"/>
              <c:layout>
                <c:manualLayout>
                  <c:x val="-2.247191011235955E-2"/>
                  <c:y val="-3.7593984962406013E-2"/>
                </c:manualLayout>
              </c:layout>
              <c:showLegendKey val="0"/>
              <c:showVal val="1"/>
              <c:showCatName val="0"/>
              <c:showSerName val="0"/>
              <c:showPercent val="0"/>
              <c:showBubbleSize val="0"/>
            </c:dLbl>
            <c:dLbl>
              <c:idx val="7"/>
              <c:layout>
                <c:manualLayout>
                  <c:x val="-8.98876404494382E-2"/>
                  <c:y val="4.5112781954887216E-2"/>
                </c:manualLayout>
              </c:layout>
              <c:showLegendKey val="0"/>
              <c:showVal val="1"/>
              <c:showCatName val="0"/>
              <c:showSerName val="0"/>
              <c:showPercent val="0"/>
              <c:showBubbleSize val="0"/>
            </c:dLbl>
            <c:dLbl>
              <c:idx val="8"/>
              <c:layout>
                <c:manualLayout>
                  <c:x val="-1.6853932584269767E-2"/>
                  <c:y val="-3.3834586466165412E-2"/>
                </c:manualLayout>
              </c:layout>
              <c:showLegendKey val="0"/>
              <c:showVal val="1"/>
              <c:showCatName val="0"/>
              <c:showSerName val="0"/>
              <c:showPercent val="0"/>
              <c:showBubbleSize val="0"/>
            </c:dLbl>
            <c:dLbl>
              <c:idx val="9"/>
              <c:layout>
                <c:manualLayout>
                  <c:x val="-1.9662921348314606E-2"/>
                  <c:y val="-1.8796992481203006E-2"/>
                </c:manualLayout>
              </c:layout>
              <c:showLegendKey val="0"/>
              <c:showVal val="1"/>
              <c:showCatName val="0"/>
              <c:showSerName val="0"/>
              <c:showPercent val="0"/>
              <c:showBubbleSize val="0"/>
            </c:dLbl>
            <c:dLbl>
              <c:idx val="11"/>
              <c:layout>
                <c:manualLayout>
                  <c:x val="-2.2020368841178091E-2"/>
                  <c:y val="-4.442250740375114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_(* #,##0_);_(* \(#,##0\);_(* "-"??_);_(@_)</c:formatCode>
                <c:ptCount val="12"/>
                <c:pt idx="0">
                  <c:v>3185</c:v>
                </c:pt>
                <c:pt idx="1">
                  <c:v>4965</c:v>
                </c:pt>
                <c:pt idx="2">
                  <c:v>3531</c:v>
                </c:pt>
                <c:pt idx="3">
                  <c:v>2993</c:v>
                </c:pt>
                <c:pt idx="4">
                  <c:v>3674</c:v>
                </c:pt>
                <c:pt idx="5">
                  <c:v>2814</c:v>
                </c:pt>
                <c:pt idx="6">
                  <c:v>3834</c:v>
                </c:pt>
                <c:pt idx="7">
                  <c:v>1875</c:v>
                </c:pt>
                <c:pt idx="8">
                  <c:v>1805</c:v>
                </c:pt>
                <c:pt idx="9">
                  <c:v>992</c:v>
                </c:pt>
                <c:pt idx="10">
                  <c:v>517</c:v>
                </c:pt>
                <c:pt idx="11">
                  <c:v>1439</c:v>
                </c:pt>
              </c:numCache>
            </c:numRef>
          </c:val>
          <c:smooth val="0"/>
        </c:ser>
        <c:ser>
          <c:idx val="1"/>
          <c:order val="1"/>
          <c:tx>
            <c:strRef>
              <c:f>Sheet1!$C$1</c:f>
              <c:strCache>
                <c:ptCount val="1"/>
                <c:pt idx="0">
                  <c:v>2017</c:v>
                </c:pt>
              </c:strCache>
            </c:strRef>
          </c:tx>
          <c:spPr>
            <a:ln>
              <a:solidFill>
                <a:srgbClr val="05A5E5"/>
              </a:solidFill>
            </a:ln>
          </c:spPr>
          <c:marker>
            <c:spPr>
              <a:solidFill>
                <a:srgbClr val="05A5E5"/>
              </a:solidFill>
              <a:ln>
                <a:solidFill>
                  <a:srgbClr val="05A5E5"/>
                </a:solidFill>
              </a:ln>
            </c:spPr>
          </c:marke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1941</c:v>
                </c:pt>
              </c:numCache>
            </c:numRef>
          </c:val>
          <c:smooth val="0"/>
        </c:ser>
        <c:dLbls>
          <c:showLegendKey val="0"/>
          <c:showVal val="0"/>
          <c:showCatName val="0"/>
          <c:showSerName val="0"/>
          <c:showPercent val="0"/>
          <c:showBubbleSize val="0"/>
        </c:dLbls>
        <c:marker val="1"/>
        <c:smooth val="0"/>
        <c:axId val="35167616"/>
        <c:axId val="123962496"/>
      </c:lineChart>
      <c:catAx>
        <c:axId val="35167616"/>
        <c:scaling>
          <c:orientation val="minMax"/>
        </c:scaling>
        <c:delete val="0"/>
        <c:axPos val="b"/>
        <c:majorTickMark val="out"/>
        <c:minorTickMark val="none"/>
        <c:tickLblPos val="nextTo"/>
        <c:crossAx val="123962496"/>
        <c:crosses val="autoZero"/>
        <c:auto val="1"/>
        <c:lblAlgn val="ctr"/>
        <c:lblOffset val="100"/>
        <c:noMultiLvlLbl val="0"/>
      </c:catAx>
      <c:valAx>
        <c:axId val="123962496"/>
        <c:scaling>
          <c:orientation val="minMax"/>
        </c:scaling>
        <c:delete val="1"/>
        <c:axPos val="l"/>
        <c:numFmt formatCode="_(* #,##0_);_(* \(#,##0\);_(* &quot;-&quot;??_);_(@_)" sourceLinked="1"/>
        <c:majorTickMark val="out"/>
        <c:minorTickMark val="none"/>
        <c:tickLblPos val="nextTo"/>
        <c:crossAx val="35167616"/>
        <c:crosses val="autoZero"/>
        <c:crossBetween val="between"/>
      </c:valAx>
    </c:plotArea>
    <c:legend>
      <c:legendPos val="r"/>
      <c:layout>
        <c:manualLayout>
          <c:xMode val="edge"/>
          <c:yMode val="edge"/>
          <c:x val="0.80930360583539773"/>
          <c:y val="0.22559016253274364"/>
          <c:w val="0.1383980181668043"/>
          <c:h val="0.17850852305850712"/>
        </c:manualLayout>
      </c:layout>
      <c:overlay val="1"/>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breakdown!$Y$37</c:f>
              <c:strCache>
                <c:ptCount val="1"/>
                <c:pt idx="0">
                  <c:v>Grand Total</c:v>
                </c:pt>
              </c:strCache>
            </c:strRef>
          </c:tx>
          <c:dPt>
            <c:idx val="0"/>
            <c:bubble3D val="0"/>
            <c:spPr>
              <a:solidFill>
                <a:schemeClr val="tx1"/>
              </a:solidFill>
            </c:spPr>
          </c:dPt>
          <c:dPt>
            <c:idx val="1"/>
            <c:bubble3D val="0"/>
            <c:spPr>
              <a:solidFill>
                <a:srgbClr val="FF0000"/>
              </a:solidFill>
            </c:spPr>
          </c:dPt>
          <c:dPt>
            <c:idx val="2"/>
            <c:bubble3D val="0"/>
            <c:spPr>
              <a:solidFill>
                <a:schemeClr val="accent2"/>
              </a:solidFill>
            </c:spPr>
          </c:dPt>
          <c:dPt>
            <c:idx val="3"/>
            <c:bubble3D val="0"/>
            <c:spPr>
              <a:solidFill>
                <a:srgbClr val="FFFF00"/>
              </a:solidFill>
            </c:spPr>
          </c:dPt>
          <c:dPt>
            <c:idx val="5"/>
            <c:bubble3D val="0"/>
            <c:spPr>
              <a:solidFill>
                <a:srgbClr val="7030A0"/>
              </a:solidFill>
            </c:spPr>
          </c:dPt>
          <c:dPt>
            <c:idx val="6"/>
            <c:bubble3D val="0"/>
            <c:spPr>
              <a:solidFill>
                <a:schemeClr val="accent3"/>
              </a:solidFill>
            </c:spPr>
          </c:dPt>
          <c:dPt>
            <c:idx val="7"/>
            <c:bubble3D val="0"/>
            <c:spPr>
              <a:solidFill>
                <a:schemeClr val="accent4"/>
              </a:solidFill>
            </c:spPr>
          </c:dPt>
          <c:dLbls>
            <c:dLbl>
              <c:idx val="0"/>
              <c:layout>
                <c:manualLayout>
                  <c:x val="-1.3432631741794186E-2"/>
                  <c:y val="5.4781383953789349E-3"/>
                </c:manualLayout>
              </c:layout>
              <c:tx>
                <c:rich>
                  <a:bodyPr/>
                  <a:lstStyle/>
                  <a:p>
                    <a:r>
                      <a:rPr lang="en-US" dirty="0" smtClean="0"/>
                      <a:t>3%</a:t>
                    </a:r>
                    <a:endParaRPr lang="en-US" dirty="0"/>
                  </a:p>
                </c:rich>
              </c:tx>
              <c:showLegendKey val="0"/>
              <c:showVal val="0"/>
              <c:showCatName val="0"/>
              <c:showSerName val="0"/>
              <c:showPercent val="1"/>
              <c:showBubbleSize val="0"/>
            </c:dLbl>
            <c:dLbl>
              <c:idx val="1"/>
              <c:layout>
                <c:manualLayout>
                  <c:x val="9.21863456601201E-2"/>
                  <c:y val="2.2904875463546106E-2"/>
                </c:manualLayout>
              </c:layout>
              <c:showLegendKey val="0"/>
              <c:showVal val="0"/>
              <c:showCatName val="0"/>
              <c:showSerName val="0"/>
              <c:showPercent val="1"/>
              <c:showBubbleSize val="0"/>
            </c:dLbl>
            <c:dLbl>
              <c:idx val="2"/>
              <c:layout>
                <c:manualLayout>
                  <c:x val="-1.7365689782031428E-3"/>
                  <c:y val="1.148619213931973E-2"/>
                </c:manualLayout>
              </c:layout>
              <c:tx>
                <c:rich>
                  <a:bodyPr/>
                  <a:lstStyle/>
                  <a:p>
                    <a:r>
                      <a:rPr lang="en-US" dirty="0" smtClean="0"/>
                      <a:t>44</a:t>
                    </a:r>
                    <a:r>
                      <a:rPr lang="en-US" dirty="0"/>
                      <a:t>%</a:t>
                    </a:r>
                  </a:p>
                </c:rich>
              </c:tx>
              <c:showLegendKey val="0"/>
              <c:showVal val="0"/>
              <c:showCatName val="0"/>
              <c:showSerName val="0"/>
              <c:showPercent val="1"/>
              <c:showBubbleSize val="0"/>
            </c:dLbl>
            <c:dLbl>
              <c:idx val="3"/>
              <c:layout>
                <c:manualLayout>
                  <c:x val="4.5497792728050945E-4"/>
                  <c:y val="-1.3834114108361457E-3"/>
                </c:manualLayout>
              </c:layout>
              <c:tx>
                <c:rich>
                  <a:bodyPr/>
                  <a:lstStyle/>
                  <a:p>
                    <a:r>
                      <a:rPr lang="en-US" dirty="0" smtClean="0"/>
                      <a:t>4%</a:t>
                    </a:r>
                    <a:endParaRPr lang="en-US" dirty="0"/>
                  </a:p>
                </c:rich>
              </c:tx>
              <c:showLegendKey val="0"/>
              <c:showVal val="0"/>
              <c:showCatName val="0"/>
              <c:showSerName val="0"/>
              <c:showPercent val="1"/>
              <c:showBubbleSize val="0"/>
            </c:dLbl>
            <c:dLbl>
              <c:idx val="4"/>
              <c:layout>
                <c:manualLayout>
                  <c:x val="3.2496850872822287E-2"/>
                  <c:y val="7.7185078590069744E-3"/>
                </c:manualLayout>
              </c:layout>
              <c:tx>
                <c:rich>
                  <a:bodyPr/>
                  <a:lstStyle/>
                  <a:p>
                    <a:r>
                      <a:rPr lang="en-US" dirty="0" smtClean="0"/>
                      <a:t>21%</a:t>
                    </a:r>
                    <a:endParaRPr lang="en-US" dirty="0"/>
                  </a:p>
                </c:rich>
              </c:tx>
              <c:showLegendKey val="0"/>
              <c:showVal val="0"/>
              <c:showCatName val="0"/>
              <c:showSerName val="0"/>
              <c:showPercent val="1"/>
              <c:showBubbleSize val="0"/>
            </c:dLbl>
            <c:dLbl>
              <c:idx val="5"/>
              <c:layout>
                <c:manualLayout>
                  <c:x val="1.0059535014954517E-3"/>
                  <c:y val="-3.0352424864708294E-3"/>
                </c:manualLayout>
              </c:layout>
              <c:tx>
                <c:rich>
                  <a:bodyPr/>
                  <a:lstStyle/>
                  <a:p>
                    <a:r>
                      <a:rPr lang="en-US" dirty="0" smtClean="0"/>
                      <a:t>4%</a:t>
                    </a:r>
                    <a:endParaRPr lang="en-US" dirty="0"/>
                  </a:p>
                </c:rich>
              </c:tx>
              <c:showLegendKey val="0"/>
              <c:showVal val="0"/>
              <c:showCatName val="0"/>
              <c:showSerName val="0"/>
              <c:showPercent val="1"/>
              <c:showBubbleSize val="0"/>
            </c:dLbl>
            <c:dLbl>
              <c:idx val="6"/>
              <c:layout>
                <c:manualLayout>
                  <c:x val="3.3766835343967357E-2"/>
                  <c:y val="-3.5061885965494339E-3"/>
                </c:manualLayout>
              </c:layout>
              <c:tx>
                <c:rich>
                  <a:bodyPr/>
                  <a:lstStyle/>
                  <a:p>
                    <a:r>
                      <a:rPr lang="en-US" dirty="0" smtClean="0"/>
                      <a:t>19%</a:t>
                    </a:r>
                    <a:endParaRPr lang="en-US" dirty="0"/>
                  </a:p>
                </c:rich>
              </c:tx>
              <c:showLegendKey val="0"/>
              <c:showVal val="0"/>
              <c:showCatName val="0"/>
              <c:showSerName val="0"/>
              <c:showPercent val="1"/>
              <c:showBubbleSize val="0"/>
            </c:dLbl>
            <c:dLbl>
              <c:idx val="7"/>
              <c:layout>
                <c:manualLayout>
                  <c:x val="-1.0917298701096425E-2"/>
                  <c:y val="6.3060157278229216E-3"/>
                </c:manualLayout>
              </c:layout>
              <c:tx>
                <c:rich>
                  <a:bodyPr/>
                  <a:lstStyle/>
                  <a:p>
                    <a:r>
                      <a:rPr lang="en-US" dirty="0" smtClean="0"/>
                      <a:t>5%</a:t>
                    </a:r>
                    <a:endParaRPr lang="en-US" dirty="0"/>
                  </a:p>
                </c:rich>
              </c:tx>
              <c:showLegendKey val="0"/>
              <c:showVal val="0"/>
              <c:showCatName val="0"/>
              <c:showSerName val="0"/>
              <c:showPercent val="1"/>
              <c:showBubbleSize val="0"/>
            </c:dLbl>
            <c:numFmt formatCode="0.0%" sourceLinked="0"/>
            <c:txPr>
              <a:bodyPr/>
              <a:lstStyle/>
              <a:p>
                <a:pPr>
                  <a:defRPr sz="2000"/>
                </a:pPr>
                <a:endParaRPr lang="en-US"/>
              </a:p>
            </c:txPr>
            <c:showLegendKey val="0"/>
            <c:showVal val="0"/>
            <c:showCatName val="0"/>
            <c:showSerName val="0"/>
            <c:showPercent val="1"/>
            <c:showBubbleSize val="0"/>
            <c:showLeaderLines val="1"/>
          </c:dLbls>
          <c:cat>
            <c:strRef>
              <c:f>breakdown!$Z$36:$AG$36</c:f>
              <c:strCache>
                <c:ptCount val="8"/>
                <c:pt idx="0">
                  <c:v>Curfew Violation</c:v>
                </c:pt>
                <c:pt idx="1">
                  <c:v>Missed Approach</c:v>
                </c:pt>
                <c:pt idx="2">
                  <c:v>Heard at my Home</c:v>
                </c:pt>
                <c:pt idx="3">
                  <c:v>Loud over Ocean</c:v>
                </c:pt>
                <c:pt idx="4">
                  <c:v>Low or Loud</c:v>
                </c:pt>
                <c:pt idx="5">
                  <c:v>Suspected Off-Course</c:v>
                </c:pt>
                <c:pt idx="6">
                  <c:v>Suspected Off-Course and (Low and/or Loud)</c:v>
                </c:pt>
                <c:pt idx="7">
                  <c:v>Other</c:v>
                </c:pt>
              </c:strCache>
            </c:strRef>
          </c:cat>
          <c:val>
            <c:numRef>
              <c:f>breakdown!$Z$37:$AG$37</c:f>
              <c:numCache>
                <c:formatCode>General</c:formatCode>
                <c:ptCount val="8"/>
                <c:pt idx="0">
                  <c:v>97</c:v>
                </c:pt>
                <c:pt idx="1">
                  <c:v>9</c:v>
                </c:pt>
                <c:pt idx="2">
                  <c:v>1502</c:v>
                </c:pt>
                <c:pt idx="3">
                  <c:v>146</c:v>
                </c:pt>
                <c:pt idx="4">
                  <c:v>696</c:v>
                </c:pt>
                <c:pt idx="5">
                  <c:v>132</c:v>
                </c:pt>
                <c:pt idx="6">
                  <c:v>625</c:v>
                </c:pt>
                <c:pt idx="7">
                  <c:v>173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0.55448</cdr:x>
      <cdr:y>0.5283</cdr:y>
    </cdr:from>
    <cdr:to>
      <cdr:x>0.77927</cdr:x>
      <cdr:y>0.62264</cdr:y>
    </cdr:to>
    <cdr:sp macro="" textlink="">
      <cdr:nvSpPr>
        <cdr:cNvPr id="2" name="TextBox 1"/>
        <cdr:cNvSpPr txBox="1"/>
      </cdr:nvSpPr>
      <cdr:spPr>
        <a:xfrm xmlns:a="http://schemas.openxmlformats.org/drawingml/2006/main">
          <a:off x="2819400" y="2133599"/>
          <a:ext cx="1143000" cy="3810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solidFill>
                <a:schemeClr val="bg1"/>
              </a:solidFill>
            </a:rPr>
            <a:t>84% Bird Rock</a:t>
          </a:r>
          <a:endParaRPr lang="en-US" sz="1100" dirty="0">
            <a:solidFill>
              <a:schemeClr val="bg1"/>
            </a:solidFill>
          </a:endParaRPr>
        </a:p>
      </cdr:txBody>
    </cdr:sp>
  </cdr:relSizeAnchor>
  <cdr:relSizeAnchor xmlns:cdr="http://schemas.openxmlformats.org/drawingml/2006/chartDrawing">
    <cdr:from>
      <cdr:x>0.23978</cdr:x>
      <cdr:y>0.60024</cdr:y>
    </cdr:from>
    <cdr:to>
      <cdr:x>0.46456</cdr:x>
      <cdr:y>0.69458</cdr:y>
    </cdr:to>
    <cdr:sp macro="" textlink="">
      <cdr:nvSpPr>
        <cdr:cNvPr id="3" name="TextBox 1"/>
        <cdr:cNvSpPr txBox="1"/>
      </cdr:nvSpPr>
      <cdr:spPr>
        <a:xfrm xmlns:a="http://schemas.openxmlformats.org/drawingml/2006/main">
          <a:off x="1219200" y="2424111"/>
          <a:ext cx="1143000" cy="381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dirty="0" smtClean="0">
              <a:solidFill>
                <a:schemeClr val="bg1"/>
              </a:solidFill>
            </a:rPr>
            <a:t>56% Point Loma Heights</a:t>
          </a:r>
          <a:endParaRPr lang="en-US" sz="1100" dirty="0">
            <a:solidFill>
              <a:schemeClr val="bg1"/>
            </a:solidFill>
          </a:endParaRPr>
        </a:p>
      </cdr:txBody>
    </cdr:sp>
  </cdr:relSizeAnchor>
  <cdr:relSizeAnchor xmlns:cdr="http://schemas.openxmlformats.org/drawingml/2006/chartDrawing">
    <cdr:from>
      <cdr:x>0.22479</cdr:x>
      <cdr:y>0.30634</cdr:y>
    </cdr:from>
    <cdr:to>
      <cdr:x>0.47955</cdr:x>
      <cdr:y>0.40068</cdr:y>
    </cdr:to>
    <cdr:sp macro="" textlink="">
      <cdr:nvSpPr>
        <cdr:cNvPr id="4" name="TextBox 1"/>
        <cdr:cNvSpPr txBox="1"/>
      </cdr:nvSpPr>
      <cdr:spPr>
        <a:xfrm xmlns:a="http://schemas.openxmlformats.org/drawingml/2006/main">
          <a:off x="1143000" y="1237203"/>
          <a:ext cx="1295400" cy="3810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solidFill>
                <a:schemeClr val="bg1"/>
              </a:solidFill>
            </a:rPr>
            <a:t>94% Sunset Cliffs</a:t>
          </a:r>
          <a:endParaRPr lang="en-US" sz="11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76" tIns="46387" rIns="92776" bIns="4638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776" tIns="46387" rIns="92776" bIns="46387" rtlCol="0"/>
          <a:lstStyle>
            <a:lvl1pPr algn="r">
              <a:defRPr sz="1200"/>
            </a:lvl1pPr>
          </a:lstStyle>
          <a:p>
            <a:fld id="{52330C9B-50DF-470B-B416-C11C3E2D13A9}" type="datetimeFigureOut">
              <a:rPr lang="en-US" smtClean="0"/>
              <a:t>2/15/2017</a:t>
            </a:fld>
            <a:endParaRPr lang="en-US"/>
          </a:p>
        </p:txBody>
      </p:sp>
      <p:sp>
        <p:nvSpPr>
          <p:cNvPr id="4" name="Footer Placeholder 3"/>
          <p:cNvSpPr>
            <a:spLocks noGrp="1"/>
          </p:cNvSpPr>
          <p:nvPr>
            <p:ph type="ftr" sz="quarter" idx="2"/>
          </p:nvPr>
        </p:nvSpPr>
        <p:spPr>
          <a:xfrm>
            <a:off x="0" y="8829966"/>
            <a:ext cx="3037840" cy="464820"/>
          </a:xfrm>
          <a:prstGeom prst="rect">
            <a:avLst/>
          </a:prstGeom>
        </p:spPr>
        <p:txBody>
          <a:bodyPr vert="horz" lIns="92776" tIns="46387" rIns="92776" bIns="4638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2776" tIns="46387" rIns="92776" bIns="46387" rtlCol="0" anchor="b"/>
          <a:lstStyle>
            <a:lvl1pPr algn="r">
              <a:defRPr sz="1200"/>
            </a:lvl1pPr>
          </a:lstStyle>
          <a:p>
            <a:fld id="{8332EFF6-B283-4E32-B3D7-FB88B2A52C93}" type="slidenum">
              <a:rPr lang="en-US" smtClean="0"/>
              <a:t>‹#›</a:t>
            </a:fld>
            <a:endParaRPr lang="en-US"/>
          </a:p>
        </p:txBody>
      </p:sp>
    </p:spTree>
    <p:extLst>
      <p:ext uri="{BB962C8B-B14F-4D97-AF65-F5344CB8AC3E}">
        <p14:creationId xmlns:p14="http://schemas.microsoft.com/office/powerpoint/2010/main" val="396674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76" tIns="46387" rIns="92776" bIns="4638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76" tIns="46387" rIns="92776" bIns="46387" rtlCol="0"/>
          <a:lstStyle>
            <a:lvl1pPr algn="r" fontAlgn="auto">
              <a:spcBef>
                <a:spcPts val="0"/>
              </a:spcBef>
              <a:spcAft>
                <a:spcPts val="0"/>
              </a:spcAft>
              <a:defRPr sz="1200" smtClean="0">
                <a:latin typeface="+mn-lt"/>
                <a:cs typeface="+mn-cs"/>
              </a:defRPr>
            </a:lvl1pPr>
          </a:lstStyle>
          <a:p>
            <a:pPr>
              <a:defRPr/>
            </a:pPr>
            <a:fld id="{19B2D4D3-CE04-4E5D-9886-1AF986A24A0B}" type="datetimeFigureOut">
              <a:rPr lang="en-US"/>
              <a:pPr>
                <a:defRPr/>
              </a:pPr>
              <a:t>2/15/2017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2776" tIns="46387" rIns="92776" bIns="46387"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76" tIns="46387" rIns="92776" bIns="4638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776" tIns="46387" rIns="92776" bIns="4638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76" tIns="46387" rIns="92776" bIns="46387" rtlCol="0" anchor="b"/>
          <a:lstStyle>
            <a:lvl1pPr algn="r" fontAlgn="auto">
              <a:spcBef>
                <a:spcPts val="0"/>
              </a:spcBef>
              <a:spcAft>
                <a:spcPts val="0"/>
              </a:spcAft>
              <a:defRPr sz="1200" smtClean="0">
                <a:latin typeface="+mn-lt"/>
                <a:cs typeface="+mn-cs"/>
              </a:defRPr>
            </a:lvl1pPr>
          </a:lstStyle>
          <a:p>
            <a:pPr>
              <a:defRPr/>
            </a:pPr>
            <a:fld id="{0C869DBB-A696-4227-B848-9CD0B8AD0CEE}" type="slidenum">
              <a:rPr lang="en-US"/>
              <a:pPr>
                <a:defRPr/>
              </a:pPr>
              <a:t>‹#›</a:t>
            </a:fld>
            <a:endParaRPr lang="en-US"/>
          </a:p>
        </p:txBody>
      </p:sp>
    </p:spTree>
    <p:extLst>
      <p:ext uri="{BB962C8B-B14F-4D97-AF65-F5344CB8AC3E}">
        <p14:creationId xmlns:p14="http://schemas.microsoft.com/office/powerpoint/2010/main" val="42616052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a:t>
            </a:fld>
            <a:endParaRPr lang="en-US"/>
          </a:p>
        </p:txBody>
      </p:sp>
    </p:spTree>
    <p:extLst>
      <p:ext uri="{BB962C8B-B14F-4D97-AF65-F5344CB8AC3E}">
        <p14:creationId xmlns:p14="http://schemas.microsoft.com/office/powerpoint/2010/main" val="398994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10</a:t>
            </a:fld>
            <a:endParaRPr lang="en-US"/>
          </a:p>
        </p:txBody>
      </p:sp>
    </p:spTree>
    <p:extLst>
      <p:ext uri="{BB962C8B-B14F-4D97-AF65-F5344CB8AC3E}">
        <p14:creationId xmlns:p14="http://schemas.microsoft.com/office/powerpoint/2010/main" val="2351062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11</a:t>
            </a:fld>
            <a:endParaRPr lang="en-US"/>
          </a:p>
        </p:txBody>
      </p:sp>
    </p:spTree>
    <p:extLst>
      <p:ext uri="{BB962C8B-B14F-4D97-AF65-F5344CB8AC3E}">
        <p14:creationId xmlns:p14="http://schemas.microsoft.com/office/powerpoint/2010/main" val="1302141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12</a:t>
            </a:fld>
            <a:endParaRPr lang="en-US"/>
          </a:p>
        </p:txBody>
      </p:sp>
    </p:spTree>
    <p:extLst>
      <p:ext uri="{BB962C8B-B14F-4D97-AF65-F5344CB8AC3E}">
        <p14:creationId xmlns:p14="http://schemas.microsoft.com/office/powerpoint/2010/main" val="130214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83200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48320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is correction, duplicate, fuel dumping,</a:t>
            </a:r>
            <a:r>
              <a:rPr lang="en-US" baseline="0" dirty="0" smtClean="0"/>
              <a:t> military, prop plane, helicopter, Montgomery field, no complaint described, questions.</a:t>
            </a:r>
          </a:p>
          <a:p>
            <a:r>
              <a:rPr lang="en-US" baseline="0" dirty="0" smtClean="0"/>
              <a:t>94% of curfew violations are from Loma Portal</a:t>
            </a:r>
          </a:p>
          <a:p>
            <a:r>
              <a:rPr lang="en-US" dirty="0" smtClean="0"/>
              <a:t>100% of loud over ocean is Bird Rock</a:t>
            </a:r>
            <a:endParaRPr lang="en-US" dirty="0"/>
          </a:p>
        </p:txBody>
      </p:sp>
      <p:sp>
        <p:nvSpPr>
          <p:cNvPr id="4" name="Slide Number Placeholder 3"/>
          <p:cNvSpPr>
            <a:spLocks noGrp="1"/>
          </p:cNvSpPr>
          <p:nvPr>
            <p:ph type="sldNum" sz="quarter" idx="10"/>
          </p:nvPr>
        </p:nvSpPr>
        <p:spPr/>
        <p:txBody>
          <a:bodyPr/>
          <a:lstStyle/>
          <a:p>
            <a:fld id="{8123A2A3-5E38-4F2E-B53B-77B81A7A455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40918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16</a:t>
            </a:fld>
            <a:endParaRPr lang="en-US"/>
          </a:p>
        </p:txBody>
      </p:sp>
    </p:spTree>
    <p:extLst>
      <p:ext uri="{BB962C8B-B14F-4D97-AF65-F5344CB8AC3E}">
        <p14:creationId xmlns:p14="http://schemas.microsoft.com/office/powerpoint/2010/main" val="1152373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meeting?</a:t>
            </a:r>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2</a:t>
            </a:fld>
            <a:endParaRPr lang="en-US"/>
          </a:p>
        </p:txBody>
      </p:sp>
    </p:spTree>
    <p:extLst>
      <p:ext uri="{BB962C8B-B14F-4D97-AF65-F5344CB8AC3E}">
        <p14:creationId xmlns:p14="http://schemas.microsoft.com/office/powerpoint/2010/main" val="71550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3</a:t>
            </a:fld>
            <a:endParaRPr lang="en-US"/>
          </a:p>
        </p:txBody>
      </p:sp>
    </p:spTree>
    <p:extLst>
      <p:ext uri="{BB962C8B-B14F-4D97-AF65-F5344CB8AC3E}">
        <p14:creationId xmlns:p14="http://schemas.microsoft.com/office/powerpoint/2010/main" val="411180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47967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644445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6</a:t>
            </a:fld>
            <a:endParaRPr lang="en-US" dirty="0"/>
          </a:p>
        </p:txBody>
      </p:sp>
    </p:spTree>
    <p:extLst>
      <p:ext uri="{BB962C8B-B14F-4D97-AF65-F5344CB8AC3E}">
        <p14:creationId xmlns:p14="http://schemas.microsoft.com/office/powerpoint/2010/main" val="7956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7</a:t>
            </a:fld>
            <a:endParaRPr lang="en-US"/>
          </a:p>
        </p:txBody>
      </p:sp>
    </p:spTree>
    <p:extLst>
      <p:ext uri="{BB962C8B-B14F-4D97-AF65-F5344CB8AC3E}">
        <p14:creationId xmlns:p14="http://schemas.microsoft.com/office/powerpoint/2010/main" val="243398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8</a:t>
            </a:fld>
            <a:endParaRPr lang="en-US"/>
          </a:p>
        </p:txBody>
      </p:sp>
    </p:spTree>
    <p:extLst>
      <p:ext uri="{BB962C8B-B14F-4D97-AF65-F5344CB8AC3E}">
        <p14:creationId xmlns:p14="http://schemas.microsoft.com/office/powerpoint/2010/main" val="2433987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C869DBB-A696-4227-B848-9CD0B8AD0CEE}" type="slidenum">
              <a:rPr lang="en-US" smtClean="0"/>
              <a:pPr>
                <a:defRPr/>
              </a:pPr>
              <a:t>9</a:t>
            </a:fld>
            <a:endParaRPr lang="en-US" dirty="0"/>
          </a:p>
        </p:txBody>
      </p:sp>
    </p:spTree>
    <p:extLst>
      <p:ext uri="{BB962C8B-B14F-4D97-AF65-F5344CB8AC3E}">
        <p14:creationId xmlns:p14="http://schemas.microsoft.com/office/powerpoint/2010/main" val="7956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smtClean="0"/>
              <a:t>2/15/2017</a:t>
            </a:fld>
            <a:endParaRPr lang="en-US" dirty="0"/>
          </a:p>
        </p:txBody>
      </p:sp>
      <p:sp>
        <p:nvSpPr>
          <p:cNvPr id="6" name="Slide Number Placeholder 5"/>
          <p:cNvSpPr>
            <a:spLocks noGrp="1"/>
          </p:cNvSpPr>
          <p:nvPr>
            <p:ph type="sldNum" sz="quarter" idx="12"/>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5483918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332A00FF-7F1A-4ACB-8C38-B80808C988FB}" type="datetime1">
              <a:rPr lang="en-US" smtClean="0"/>
              <a:t>2/15/2017</a:t>
            </a:fld>
            <a:endParaRPr lang="en-US" dirty="0"/>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4535913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pPr>
              <a:defRPr/>
            </a:pPr>
            <a:fld id="{A6ACF282-6309-4819-82E5-51D92287B6CA}" type="datetime1">
              <a:rPr lang="en-US" smtClean="0"/>
              <a:t>2/15/2017</a:t>
            </a:fld>
            <a:endParaRPr lang="en-US" dirty="0"/>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pPr>
                <a:defRPr/>
              </a:pPr>
              <a:t>‹#›</a:t>
            </a:fld>
            <a:endParaRPr lang="en-US" dirty="0"/>
          </a:p>
        </p:txBody>
      </p:sp>
    </p:spTree>
    <p:extLst>
      <p:ext uri="{BB962C8B-B14F-4D97-AF65-F5344CB8AC3E}">
        <p14:creationId xmlns:p14="http://schemas.microsoft.com/office/powerpoint/2010/main" val="4938291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t>2/15/2017</a:t>
            </a:fld>
            <a:endParaRPr lang="en-US"/>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pPr>
                <a:defRPr/>
              </a:pPr>
              <a:t>‹#›</a:t>
            </a:fld>
            <a:endParaRPr lang="en-US"/>
          </a:p>
        </p:txBody>
      </p:sp>
    </p:spTree>
    <p:extLst>
      <p:ext uri="{BB962C8B-B14F-4D97-AF65-F5344CB8AC3E}">
        <p14:creationId xmlns:p14="http://schemas.microsoft.com/office/powerpoint/2010/main" val="30211942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t>2/15/2017</a:t>
            </a:fld>
            <a:endParaRPr lang="en-US"/>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pPr>
                <a:defRPr/>
              </a:pPr>
              <a:t>‹#›</a:t>
            </a:fld>
            <a:endParaRPr lang="en-US"/>
          </a:p>
        </p:txBody>
      </p:sp>
    </p:spTree>
    <p:extLst>
      <p:ext uri="{BB962C8B-B14F-4D97-AF65-F5344CB8AC3E}">
        <p14:creationId xmlns:p14="http://schemas.microsoft.com/office/powerpoint/2010/main" val="26611281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smtClean="0"/>
              <a:t>2/15/2017</a:t>
            </a:fld>
            <a:endParaRPr lang="en-US" dirty="0"/>
          </a:p>
        </p:txBody>
      </p:sp>
      <p:sp>
        <p:nvSpPr>
          <p:cNvPr id="6" name="Slide Number Placeholder 5"/>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8405059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230117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54865902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6485D84D-6CDE-4604-A408-0B80D5374669}"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4238314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dirty="0"/>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EEEBA01C-3340-4BBD-BB27-32A971F14128}"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34882760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432743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smtClean="0"/>
              <a:t>2/15/2017</a:t>
            </a:fld>
            <a:endParaRPr lang="en-US" dirty="0"/>
          </a:p>
        </p:txBody>
      </p:sp>
      <p:sp>
        <p:nvSpPr>
          <p:cNvPr id="7" name="Slide Number Placeholder 6"/>
          <p:cNvSpPr>
            <a:spLocks noGrp="1"/>
          </p:cNvSpPr>
          <p:nvPr>
            <p:ph type="sldNum" sz="quarter" idx="13"/>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8308128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9750742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3"/>
            <a:ext cx="2133600" cy="274637"/>
          </a:xfrm>
        </p:spPr>
        <p:txBody>
          <a:bodyPr/>
          <a:lstStyle/>
          <a:p>
            <a:pPr>
              <a:defRPr/>
            </a:pPr>
            <a:fld id="{3F2474C8-4D50-4599-B317-634CA3929BDF}" type="datetime1">
              <a:rPr lang="en-US">
                <a:solidFill>
                  <a:prstClr val="white">
                    <a:lumMod val="50000"/>
                  </a:prstClr>
                </a:solidFill>
              </a:rPr>
              <a:pPr>
                <a:defRPr/>
              </a:pPr>
              <a:t>2/15/2017</a:t>
            </a:fld>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04200158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85758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dirty="0"/>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dirty="0"/>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dirty="0"/>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dirty="0"/>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dirty="0"/>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dirty="0"/>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dirty="0"/>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dirty="0"/>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264854886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332A00FF-7F1A-4ACB-8C38-B80808C988FB}" type="datetime1">
              <a:rPr lang="en-US" smtClean="0">
                <a:solidFill>
                  <a:prstClr val="white">
                    <a:lumMod val="50000"/>
                  </a:prstClr>
                </a:solidFill>
              </a:rPr>
              <a:pPr>
                <a:defRPr/>
              </a:pPr>
              <a:t>2/15/2017</a:t>
            </a:fld>
            <a:endParaRPr lang="en-US" dirty="0">
              <a:solidFill>
                <a:prstClr val="white">
                  <a:lumMod val="50000"/>
                </a:prstClr>
              </a:solidFill>
            </a:endParaRPr>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80286494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pPr>
              <a:defRPr/>
            </a:pPr>
            <a:fld id="{A6ACF282-6309-4819-82E5-51D92287B6CA}" type="datetime1">
              <a:rPr lang="en-US" smtClean="0">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20565840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solidFill>
                  <a:prstClr val="white">
                    <a:lumMod val="50000"/>
                  </a:prstClr>
                </a:solidFill>
              </a:rPr>
              <a:pPr>
                <a:defRPr/>
              </a:pPr>
              <a:t>2/15/2017</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227433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solidFill>
                  <a:prstClr val="white">
                    <a:lumMod val="50000"/>
                  </a:prstClr>
                </a:solidFill>
              </a:rPr>
              <a:pPr>
                <a:defRPr/>
              </a:pPr>
              <a:t>2/15/2017</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940088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989225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0" y="971550"/>
            <a:ext cx="3352800" cy="1735931"/>
          </a:xfrm>
        </p:spPr>
        <p:txBody>
          <a:bodyPr/>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0" y="2800349"/>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a:buNone/>
              <a:defRPr sz="1600">
                <a:solidFill>
                  <a:schemeClr val="bg1">
                    <a:lumMod val="50000"/>
                  </a:schemeClr>
                </a:solidFill>
                <a:latin typeface="+mn-lt"/>
              </a:defRPr>
            </a:lvl1pPr>
          </a:lstStyle>
          <a:p>
            <a:pPr fontAlgn="auto">
              <a:spcBef>
                <a:spcPts val="0"/>
              </a:spcBef>
              <a:spcAft>
                <a:spcPts val="0"/>
              </a:spcAft>
              <a:defRPr/>
            </a:pPr>
            <a:r>
              <a:rPr lang="en-CA" sz="1600" spc="-150"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6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0" y="1200150"/>
            <a:ext cx="3373927" cy="2724150"/>
          </a:xfrm>
          <a:prstGeom prst="rect">
            <a:avLst/>
          </a:prstGeom>
        </p:spPr>
      </p:pic>
      <p:sp>
        <p:nvSpPr>
          <p:cNvPr id="5" name="Date Placeholder 4"/>
          <p:cNvSpPr>
            <a:spLocks noGrp="1"/>
          </p:cNvSpPr>
          <p:nvPr>
            <p:ph type="dt" sz="half" idx="11"/>
          </p:nvPr>
        </p:nvSpPr>
        <p:spPr/>
        <p:txBody>
          <a:bodyPr/>
          <a:lstStyle/>
          <a:p>
            <a:pPr>
              <a:defRPr/>
            </a:pPr>
            <a:fld id="{409055BB-DF19-4423-A496-55352A8B828A}"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88549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6485D84D-6CDE-4604-A408-0B80D5374669}" type="datetime1">
              <a:rPr lang="en-US" smtClean="0"/>
              <a:t>2/15/2017</a:t>
            </a:fld>
            <a:endParaRPr lang="en-US" dirty="0"/>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4271892169"/>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2"/>
            <a:ext cx="4267200" cy="1735931"/>
          </a:xfrm>
        </p:spPr>
        <p:txBody>
          <a:bodyPr anchor="b"/>
          <a:lstStyle>
            <a:lvl1pPr algn="l">
              <a:defRPr sz="36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3"/>
            <a:ext cx="4267200" cy="338137"/>
          </a:xfrm>
        </p:spPr>
        <p:txBody>
          <a:bodyPr/>
          <a:lstStyle>
            <a:lvl1pPr marL="0" indent="0">
              <a:buNone/>
              <a:defRPr sz="18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sz="16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0" y="0"/>
            <a:ext cx="3962400" cy="5143500"/>
          </a:xfrm>
        </p:spPr>
        <p:txBody>
          <a:bodyPr anchor="ctr"/>
          <a:lstStyle>
            <a:lvl1pPr marL="0" indent="0" algn="ctr">
              <a:buNone/>
              <a:defRPr sz="2400"/>
            </a:lvl1pPr>
          </a:lstStyle>
          <a:p>
            <a:endParaRPr lang="en-US"/>
          </a:p>
        </p:txBody>
      </p:sp>
      <p:sp>
        <p:nvSpPr>
          <p:cNvPr id="4" name="Date Placeholder 3"/>
          <p:cNvSpPr>
            <a:spLocks noGrp="1"/>
          </p:cNvSpPr>
          <p:nvPr>
            <p:ph type="dt" sz="half" idx="12"/>
          </p:nvPr>
        </p:nvSpPr>
        <p:spPr/>
        <p:txBody>
          <a:bodyPr/>
          <a:lstStyle/>
          <a:p>
            <a:pPr>
              <a:defRPr/>
            </a:pPr>
            <a:fld id="{F16BE464-C2C9-4715-8A1F-FC003C2CBE97}"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9913276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B0A15BA3-D127-4F08-A2BB-65122CD8F3D5}"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70921239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dirty="0"/>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85F23A6F-60CC-487E-83F2-B2A8B1A4D075}"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110779064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D8701786-EBE3-4738-A289-6B279F656E57}"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13396654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0916665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3"/>
            <a:ext cx="2133600" cy="274637"/>
          </a:xfrm>
        </p:spPr>
        <p:txBody>
          <a:bodyPr/>
          <a:lstStyle/>
          <a:p>
            <a:pPr>
              <a:defRPr/>
            </a:pPr>
            <a:fld id="{FBEE8A5F-4CCA-4D4F-896D-E8F4F8F5F585}" type="datetime1">
              <a:rPr lang="en-US">
                <a:solidFill>
                  <a:prstClr val="white">
                    <a:lumMod val="50000"/>
                  </a:prstClr>
                </a:solidFill>
              </a:rPr>
              <a:pPr>
                <a:defRPr/>
              </a:pPr>
              <a:t>2/15/2017</a:t>
            </a:fld>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12547868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69990156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dirty="0"/>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dirty="0"/>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dirty="0"/>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dirty="0"/>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dirty="0"/>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dirty="0"/>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dirty="0"/>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dirty="0"/>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145067989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5" y="1066800"/>
            <a:ext cx="4810125" cy="1600200"/>
          </a:xfrm>
        </p:spPr>
        <p:txBody>
          <a:bodyPr anchor="ctr"/>
          <a:lstStyle>
            <a:lvl1pPr marL="0" indent="0" algn="ctr">
              <a:buNone/>
              <a:defRPr sz="2400"/>
            </a:lvl1pPr>
          </a:lstStyle>
          <a:p>
            <a:endParaRPr lang="en-US"/>
          </a:p>
        </p:txBody>
      </p:sp>
      <p:sp>
        <p:nvSpPr>
          <p:cNvPr id="12" name="Picture Placeholder 10"/>
          <p:cNvSpPr>
            <a:spLocks noGrp="1"/>
          </p:cNvSpPr>
          <p:nvPr>
            <p:ph type="pic" sz="quarter" idx="14"/>
          </p:nvPr>
        </p:nvSpPr>
        <p:spPr>
          <a:xfrm>
            <a:off x="4876800" y="1066800"/>
            <a:ext cx="2019300" cy="1600200"/>
          </a:xfrm>
        </p:spPr>
        <p:txBody>
          <a:bodyPr anchor="ctr"/>
          <a:lstStyle>
            <a:lvl1pPr marL="0" indent="0" algn="ctr">
              <a:buNone/>
              <a:defRPr sz="2400"/>
            </a:lvl1pPr>
          </a:lstStyle>
          <a:p>
            <a:endParaRPr lang="en-US"/>
          </a:p>
        </p:txBody>
      </p:sp>
      <p:sp>
        <p:nvSpPr>
          <p:cNvPr id="13" name="Picture Placeholder 10"/>
          <p:cNvSpPr>
            <a:spLocks noGrp="1"/>
          </p:cNvSpPr>
          <p:nvPr>
            <p:ph type="pic" sz="quarter" idx="15"/>
          </p:nvPr>
        </p:nvSpPr>
        <p:spPr>
          <a:xfrm>
            <a:off x="2085975" y="2727267"/>
            <a:ext cx="4810125" cy="1600200"/>
          </a:xfrm>
        </p:spPr>
        <p:txBody>
          <a:bodyPr anchor="ctr"/>
          <a:lstStyle>
            <a:lvl1pPr marL="0" indent="0" algn="ctr">
              <a:buNone/>
              <a:defRPr sz="24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4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4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3"/>
            <a:ext cx="2133600" cy="274637"/>
          </a:xfrm>
        </p:spPr>
        <p:txBody>
          <a:bodyPr/>
          <a:lstStyle>
            <a:lvl1pPr>
              <a:defRPr>
                <a:solidFill>
                  <a:schemeClr val="bg1">
                    <a:lumMod val="50000"/>
                  </a:schemeClr>
                </a:solidFill>
              </a:defRPr>
            </a:lvl1pPr>
          </a:lstStyle>
          <a:p>
            <a:pPr>
              <a:defRPr/>
            </a:pPr>
            <a:fld id="{1A59D085-1B36-47A7-BEDB-E071B525CBE8}" type="datetime1">
              <a:rPr lang="en-US" smtClean="0">
                <a:solidFill>
                  <a:prstClr val="white">
                    <a:lumMod val="50000"/>
                  </a:prstClr>
                </a:solidFill>
              </a:rPr>
              <a:pPr>
                <a:defRPr/>
              </a:pPr>
              <a:t>2/15/2017</a:t>
            </a:fld>
            <a:endParaRPr lang="en-US" dirty="0">
              <a:solidFill>
                <a:prstClr val="white">
                  <a:lumMod val="50000"/>
                </a:prstClr>
              </a:solidFill>
            </a:endParaRPr>
          </a:p>
        </p:txBody>
      </p:sp>
      <p:sp>
        <p:nvSpPr>
          <p:cNvPr id="16" name="Slide Number Placeholder 5"/>
          <p:cNvSpPr>
            <a:spLocks noGrp="1"/>
          </p:cNvSpPr>
          <p:nvPr>
            <p:ph type="sldNum" sz="quarter" idx="11"/>
          </p:nvPr>
        </p:nvSpPr>
        <p:spPr>
          <a:xfrm>
            <a:off x="6553200" y="4767263"/>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6751918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900"/>
            </a:lvl1pPr>
          </a:lstStyle>
          <a:p>
            <a:pPr>
              <a:defRPr/>
            </a:pPr>
            <a:fld id="{841270AF-E9CB-4F45-AEF7-04C794C62399}" type="datetime1">
              <a:rPr lang="en-US" smtClean="0">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900"/>
            </a:lvl1pPr>
          </a:lstStyle>
          <a:p>
            <a:pPr>
              <a:defRPr/>
            </a:pPr>
            <a:fld id="{BDF4951A-473A-4955-9DE2-E7F57036C65D}"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792475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0" y="1123950"/>
            <a:ext cx="2570163" cy="2514600"/>
          </a:xfrm>
        </p:spPr>
        <p:txBody>
          <a:bodyPr anchor="ctr"/>
          <a:lstStyle>
            <a:lvl1pPr marL="0" indent="0" algn="ctr">
              <a:buNone/>
              <a:defRPr sz="1800"/>
            </a:lvl1pPr>
          </a:lstStyle>
          <a:p>
            <a:endParaRPr lang="en-US" dirty="0"/>
          </a:p>
        </p:txBody>
      </p:sp>
      <p:sp>
        <p:nvSpPr>
          <p:cNvPr id="20" name="Picture Placeholder 3"/>
          <p:cNvSpPr>
            <a:spLocks noGrp="1"/>
          </p:cNvSpPr>
          <p:nvPr>
            <p:ph type="pic" sz="quarter" idx="14"/>
          </p:nvPr>
        </p:nvSpPr>
        <p:spPr>
          <a:xfrm>
            <a:off x="6324599" y="1123950"/>
            <a:ext cx="2570163" cy="2514600"/>
          </a:xfrm>
        </p:spPr>
        <p:txBody>
          <a:bodyPr anchor="ctr"/>
          <a:lstStyle>
            <a:lvl1pPr marL="0" indent="0" algn="ctr">
              <a:buNone/>
              <a:defRPr sz="18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EEEBA01C-3340-4BBD-BB27-32A971F14128}" type="datetime1">
              <a:rPr lang="en-US" smtClean="0"/>
              <a:t>2/15/2017</a:t>
            </a:fld>
            <a:endParaRPr lang="en-US" dirty="0"/>
          </a:p>
        </p:txBody>
      </p:sp>
      <p:sp>
        <p:nvSpPr>
          <p:cNvPr id="7" name="Slide Number Placeholder 6"/>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
        <p:nvSpPr>
          <p:cNvPr id="19" name="Picture Placeholder 3"/>
          <p:cNvSpPr>
            <a:spLocks noGrp="1"/>
          </p:cNvSpPr>
          <p:nvPr>
            <p:ph type="pic" sz="quarter" idx="13"/>
          </p:nvPr>
        </p:nvSpPr>
        <p:spPr>
          <a:xfrm>
            <a:off x="3457575" y="1136650"/>
            <a:ext cx="2570163" cy="2514600"/>
          </a:xfr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98317581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9996164-6A9E-4870-AF5B-FE1628E87824}" type="datetime1">
              <a:rPr lang="en-US" smtClean="0">
                <a:solidFill>
                  <a:prstClr val="white">
                    <a:lumMod val="50000"/>
                  </a:prstClr>
                </a:solidFill>
              </a:rPr>
              <a:pPr>
                <a:defRPr/>
              </a:pPr>
              <a:t>2/15/2017</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288476856"/>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988889-DBAC-40B7-864E-CC6DAA03DBB1}" type="datetime1">
              <a:rPr lang="en-US" smtClean="0">
                <a:solidFill>
                  <a:prstClr val="white">
                    <a:lumMod val="50000"/>
                  </a:prstClr>
                </a:solidFill>
              </a:rPr>
              <a:pPr>
                <a:defRPr/>
              </a:pPr>
              <a:t>2/15/2017</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1827540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2968678-D099-4ABE-9F30-563B8FFD2FDF}"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17642673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19601" y="971552"/>
            <a:ext cx="3352800" cy="1735931"/>
          </a:xfrm>
        </p:spPr>
        <p:txBody>
          <a:bodyPr/>
          <a:lstStyle>
            <a:lvl1pPr algn="l">
              <a:defRPr sz="32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19601" y="2800351"/>
            <a:ext cx="3200400" cy="1066801"/>
          </a:xfrm>
        </p:spPr>
        <p:txBody>
          <a:bodyPr anchor="b"/>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dirty="0" smtClean="0"/>
              <a:t>Click to edit Master subtitle</a:t>
            </a:r>
            <a:endParaRPr lang="en-US" dirty="0"/>
          </a:p>
        </p:txBody>
      </p:sp>
      <p:sp>
        <p:nvSpPr>
          <p:cNvPr id="11" name="Text Placeholder 10"/>
          <p:cNvSpPr>
            <a:spLocks noGrp="1"/>
          </p:cNvSpPr>
          <p:nvPr>
            <p:ph type="body" sz="quarter" idx="10" hasCustomPrompt="1"/>
          </p:nvPr>
        </p:nvSpPr>
        <p:spPr>
          <a:xfrm>
            <a:off x="4419600" y="3943350"/>
            <a:ext cx="896938" cy="338138"/>
          </a:xfrm>
        </p:spPr>
        <p:txBody>
          <a:bodyPr anchor="t"/>
          <a:lstStyle>
            <a:lvl1pPr marL="0" indent="0" fontAlgn="auto">
              <a:spcBef>
                <a:spcPts val="0"/>
              </a:spcBef>
              <a:spcAft>
                <a:spcPts val="0"/>
              </a:spcAft>
              <a:buNone/>
              <a:defRPr sz="1400">
                <a:solidFill>
                  <a:schemeClr val="bg1">
                    <a:lumMod val="50000"/>
                  </a:schemeClr>
                </a:solidFill>
                <a:latin typeface="+mn-lt"/>
              </a:defRPr>
            </a:lvl1pPr>
          </a:lstStyle>
          <a:p>
            <a:pPr fontAlgn="auto">
              <a:spcBef>
                <a:spcPts val="0"/>
              </a:spcBef>
              <a:spcAft>
                <a:spcPts val="0"/>
              </a:spcAft>
              <a:defRPr/>
            </a:pPr>
            <a:r>
              <a:rPr lang="en-CA" sz="1400" spc="-134" dirty="0" smtClean="0">
                <a:solidFill>
                  <a:schemeClr val="tx1">
                    <a:lumMod val="50000"/>
                    <a:lumOff val="50000"/>
                  </a:schemeClr>
                </a:solidFill>
                <a:latin typeface="Open Sans Light" pitchFamily="34" charset="0"/>
                <a:ea typeface="Open Sans Light" pitchFamily="34" charset="0"/>
                <a:cs typeface="Open Sans Light" pitchFamily="34" charset="0"/>
              </a:rPr>
              <a:t>Volume 2</a:t>
            </a:r>
            <a:endParaRPr lang="en-US" sz="1400" dirty="0">
              <a:latin typeface="Open Sans Light" pitchFamily="34" charset="0"/>
              <a:ea typeface="Open Sans Light" pitchFamily="34" charset="0"/>
              <a:cs typeface="Open Sans Light" pitchFamily="34" charset="0"/>
            </a:endParaRP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802" y="1200150"/>
            <a:ext cx="3373927" cy="2724150"/>
          </a:xfrm>
          <a:prstGeom prst="rect">
            <a:avLst/>
          </a:prstGeom>
        </p:spPr>
      </p:pic>
      <p:sp>
        <p:nvSpPr>
          <p:cNvPr id="5" name="Date Placeholder 4"/>
          <p:cNvSpPr>
            <a:spLocks noGrp="1"/>
          </p:cNvSpPr>
          <p:nvPr>
            <p:ph type="dt" sz="half" idx="11"/>
          </p:nvPr>
        </p:nvSpPr>
        <p:spPr/>
        <p:txBody>
          <a:bodyPr/>
          <a:lstStyle/>
          <a:p>
            <a:pPr>
              <a:defRPr/>
            </a:pPr>
            <a:fld id="{85B56341-FC9F-488F-98D5-304B6209B123}"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80356863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and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14800" y="1700213"/>
            <a:ext cx="4267200" cy="1735931"/>
          </a:xfrm>
        </p:spPr>
        <p:txBody>
          <a:bodyPr anchor="b"/>
          <a:lstStyle>
            <a:lvl1pPr algn="l">
              <a:defRPr sz="32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14800" y="3529012"/>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dirty="0" smtClean="0"/>
              <a:t>Click to edit Master subtitle</a:t>
            </a:r>
            <a:endParaRPr lang="en-US" dirty="0"/>
          </a:p>
        </p:txBody>
      </p:sp>
      <p:sp>
        <p:nvSpPr>
          <p:cNvPr id="5" name="Text Placeholder 4"/>
          <p:cNvSpPr>
            <a:spLocks noGrp="1"/>
          </p:cNvSpPr>
          <p:nvPr>
            <p:ph type="body" sz="quarter" idx="10" hasCustomPrompt="1"/>
          </p:nvPr>
        </p:nvSpPr>
        <p:spPr>
          <a:xfrm>
            <a:off x="4114800" y="4672014"/>
            <a:ext cx="4267200" cy="338137"/>
          </a:xfrm>
        </p:spPr>
        <p:txBody>
          <a:bodyPr/>
          <a:lstStyle>
            <a:lvl1pPr marL="0" indent="0">
              <a:buNone/>
              <a:defRPr sz="1600">
                <a:solidFill>
                  <a:schemeClr val="bg1">
                    <a:lumMod val="50000"/>
                  </a:schemeClr>
                </a:solidFill>
                <a:latin typeface="+mn-lt"/>
                <a:ea typeface="Open Sans Light" panose="020B0306030504020204" pitchFamily="34" charset="0"/>
                <a:cs typeface="Open Sans Light" panose="020B0306030504020204" pitchFamily="34" charset="0"/>
              </a:defRPr>
            </a:lvl1pPr>
            <a:lvl2pPr>
              <a:defRPr sz="1600">
                <a:latin typeface="Open Sans Light" panose="020B0306030504020204" pitchFamily="34" charset="0"/>
                <a:ea typeface="Open Sans Light" panose="020B0306030504020204" pitchFamily="34" charset="0"/>
                <a:cs typeface="Open Sans Light" panose="020B0306030504020204" pitchFamily="34" charset="0"/>
              </a:defRPr>
            </a:lvl2pPr>
            <a:lvl3pPr marL="816351" indent="0">
              <a:buNone/>
              <a:defRPr sz="1400">
                <a:latin typeface="Open Sans Light" panose="020B0306030504020204" pitchFamily="34" charset="0"/>
                <a:ea typeface="Open Sans Light" panose="020B0306030504020204" pitchFamily="34" charset="0"/>
                <a:cs typeface="Open Sans Light" panose="020B0306030504020204" pitchFamily="34" charset="0"/>
              </a:defRPr>
            </a:lvl3pPr>
          </a:lstStyle>
          <a:p>
            <a:pPr lvl="0"/>
            <a:r>
              <a:rPr lang="en-US" dirty="0" smtClean="0"/>
              <a:t>Volume 1</a:t>
            </a:r>
            <a:endParaRPr lang="en-US" dirty="0"/>
          </a:p>
        </p:txBody>
      </p:sp>
      <p:sp>
        <p:nvSpPr>
          <p:cNvPr id="6" name="Picture Placeholder 5"/>
          <p:cNvSpPr>
            <a:spLocks noGrp="1"/>
          </p:cNvSpPr>
          <p:nvPr>
            <p:ph type="pic" sz="quarter" idx="11"/>
          </p:nvPr>
        </p:nvSpPr>
        <p:spPr>
          <a:xfrm>
            <a:off x="1" y="0"/>
            <a:ext cx="3962400" cy="5143500"/>
          </a:xfrm>
        </p:spPr>
        <p:txBody>
          <a:bodyPr anchor="ctr"/>
          <a:lstStyle>
            <a:lvl1pPr marL="0" indent="0" algn="ctr">
              <a:buNone/>
              <a:defRPr sz="2100"/>
            </a:lvl1pPr>
          </a:lstStyle>
          <a:p>
            <a:endParaRPr lang="en-US"/>
          </a:p>
        </p:txBody>
      </p:sp>
      <p:sp>
        <p:nvSpPr>
          <p:cNvPr id="4" name="Date Placeholder 3"/>
          <p:cNvSpPr>
            <a:spLocks noGrp="1"/>
          </p:cNvSpPr>
          <p:nvPr>
            <p:ph type="dt" sz="half" idx="12"/>
          </p:nvPr>
        </p:nvSpPr>
        <p:spPr/>
        <p:txBody>
          <a:bodyPr/>
          <a:lstStyle/>
          <a:p>
            <a:pPr>
              <a:defRPr/>
            </a:pPr>
            <a:fld id="{F03B9569-112F-43A8-A270-6F4BAE5C9586}"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3"/>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46765693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6485D84D-6CDE-4604-A408-0B80D5374669}"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93498467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Picture Placeholder 3"/>
          <p:cNvSpPr>
            <a:spLocks noGrp="1"/>
          </p:cNvSpPr>
          <p:nvPr>
            <p:ph type="pic" sz="quarter" idx="12"/>
          </p:nvPr>
        </p:nvSpPr>
        <p:spPr>
          <a:xfrm>
            <a:off x="609601" y="1123950"/>
            <a:ext cx="2570163" cy="2514600"/>
          </a:xfrm>
        </p:spPr>
        <p:txBody>
          <a:bodyPr anchor="ctr"/>
          <a:lstStyle>
            <a:lvl1pPr marL="0" indent="0" algn="ctr">
              <a:buNone/>
              <a:defRPr sz="1600"/>
            </a:lvl1pPr>
          </a:lstStyle>
          <a:p>
            <a:endParaRPr lang="en-US" dirty="0"/>
          </a:p>
        </p:txBody>
      </p:sp>
      <p:sp>
        <p:nvSpPr>
          <p:cNvPr id="20" name="Picture Placeholder 3"/>
          <p:cNvSpPr>
            <a:spLocks noGrp="1"/>
          </p:cNvSpPr>
          <p:nvPr>
            <p:ph type="pic" sz="quarter" idx="14"/>
          </p:nvPr>
        </p:nvSpPr>
        <p:spPr>
          <a:xfrm>
            <a:off x="6324601" y="1123950"/>
            <a:ext cx="2570163" cy="2514600"/>
          </a:xfrm>
        </p:spPr>
        <p:txBody>
          <a:bodyPr anchor="ctr"/>
          <a:lstStyle>
            <a:lvl1pPr marL="0" indent="0" algn="ctr">
              <a:buNone/>
              <a:defRPr sz="1600"/>
            </a:lvl1pPr>
          </a:lstStyle>
          <a:p>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Date Placeholder 5"/>
          <p:cNvSpPr>
            <a:spLocks noGrp="1"/>
          </p:cNvSpPr>
          <p:nvPr>
            <p:ph type="dt" sz="half" idx="10"/>
          </p:nvPr>
        </p:nvSpPr>
        <p:spPr/>
        <p:txBody>
          <a:bodyPr/>
          <a:lstStyle/>
          <a:p>
            <a:pPr>
              <a:defRPr/>
            </a:pPr>
            <a:fld id="{EEEBA01C-3340-4BBD-BB27-32A971F14128}" type="datetime1">
              <a:rPr lang="en-US">
                <a:solidFill>
                  <a:prstClr val="white">
                    <a:lumMod val="50000"/>
                  </a:prstClr>
                </a:solidFill>
              </a:rPr>
              <a:pPr>
                <a:defRPr/>
              </a:pPr>
              <a:t>2/15/2017</a:t>
            </a:fld>
            <a:endParaRPr lang="en-US" dirty="0">
              <a:solidFill>
                <a:prstClr val="white">
                  <a:lumMod val="50000"/>
                </a:prstClr>
              </a:solidFill>
            </a:endParaRPr>
          </a:p>
        </p:txBody>
      </p:sp>
      <p:sp>
        <p:nvSpPr>
          <p:cNvPr id="7" name="Slide Number Placeholder 6"/>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
        <p:nvSpPr>
          <p:cNvPr id="19" name="Picture Placeholder 3"/>
          <p:cNvSpPr>
            <a:spLocks noGrp="1"/>
          </p:cNvSpPr>
          <p:nvPr>
            <p:ph type="pic" sz="quarter" idx="13"/>
          </p:nvPr>
        </p:nvSpPr>
        <p:spPr>
          <a:xfrm>
            <a:off x="3457577" y="1136650"/>
            <a:ext cx="2570163" cy="2514600"/>
          </a:xfr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428641773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8741539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1"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defTabSz="816351"/>
            <a:endParaRPr lang="en-US" sz="1600">
              <a:solidFill>
                <a:prstClr val="white"/>
              </a:solidFill>
            </a:endParaRPr>
          </a:p>
        </p:txBody>
      </p:sp>
      <p:sp>
        <p:nvSpPr>
          <p:cNvPr id="7" name="Title 1"/>
          <p:cNvSpPr>
            <a:spLocks noGrp="1"/>
          </p:cNvSpPr>
          <p:nvPr>
            <p:ph type="ctrTitle" hasCustomPrompt="1"/>
          </p:nvPr>
        </p:nvSpPr>
        <p:spPr>
          <a:xfrm>
            <a:off x="4114800" y="1504952"/>
            <a:ext cx="4267200" cy="1735931"/>
          </a:xfrm>
        </p:spPr>
        <p:txBody>
          <a:bodyPr anchor="b"/>
          <a:lstStyle>
            <a:lvl1pPr algn="l">
              <a:defRPr sz="32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51"/>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0719745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1"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defTabSz="816351"/>
            <a:endParaRPr lang="en-US" sz="1600">
              <a:solidFill>
                <a:prstClr val="white"/>
              </a:solidFill>
            </a:endParaRPr>
          </a:p>
        </p:txBody>
      </p:sp>
      <p:sp>
        <p:nvSpPr>
          <p:cNvPr id="7" name="Title 1"/>
          <p:cNvSpPr>
            <a:spLocks noGrp="1"/>
          </p:cNvSpPr>
          <p:nvPr>
            <p:ph type="ctrTitle" hasCustomPrompt="1"/>
          </p:nvPr>
        </p:nvSpPr>
        <p:spPr>
          <a:xfrm>
            <a:off x="4114800" y="1700213"/>
            <a:ext cx="4267200" cy="1735931"/>
          </a:xfrm>
        </p:spPr>
        <p:txBody>
          <a:bodyPr anchor="b"/>
          <a:lstStyle>
            <a:lvl1pPr algn="l">
              <a:defRPr sz="32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2"/>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4"/>
            <a:ext cx="2133600" cy="274637"/>
          </a:xfrm>
        </p:spPr>
        <p:txBody>
          <a:bodyPr/>
          <a:lstStyle/>
          <a:p>
            <a:pPr>
              <a:defRPr/>
            </a:pPr>
            <a:fld id="{3F2474C8-4D50-4599-B317-634CA3929BDF}" type="datetime1">
              <a:rPr lang="en-US">
                <a:solidFill>
                  <a:prstClr val="white">
                    <a:lumMod val="50000"/>
                  </a:prstClr>
                </a:solidFill>
              </a:rPr>
              <a:pPr>
                <a:defRPr/>
              </a:pPr>
              <a:t>2/15/2017</a:t>
            </a:fld>
            <a:endParaRPr lang="en-US" dirty="0">
              <a:solidFill>
                <a:prstClr val="white">
                  <a:lumMod val="50000"/>
                </a:prstClr>
              </a:solidFill>
            </a:endParaRPr>
          </a:p>
        </p:txBody>
      </p:sp>
      <p:sp>
        <p:nvSpPr>
          <p:cNvPr id="4" name="Slide Number Placeholder 3"/>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6907372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80AB88B-2F3A-41BD-8691-B8292129697F}" type="datetime1">
              <a:rPr lang="en-US" smtClean="0"/>
              <a:t>2/15/2017</a:t>
            </a:fld>
            <a:endParaRPr lang="en-US" dirty="0"/>
          </a:p>
        </p:txBody>
      </p:sp>
      <p:sp>
        <p:nvSpPr>
          <p:cNvPr id="6" name="Slide Number Placeholder 5"/>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230201422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1635" tIns="40817" rIns="81635" bIns="40817" rtlCol="0" anchor="ctr"/>
          <a:lstStyle/>
          <a:p>
            <a:pPr algn="ctr" defTabSz="816351"/>
            <a:endParaRPr lang="en-US" sz="1600">
              <a:solidFill>
                <a:prstClr val="white"/>
              </a:solidFill>
            </a:endParaRPr>
          </a:p>
        </p:txBody>
      </p:sp>
      <p:sp>
        <p:nvSpPr>
          <p:cNvPr id="7" name="Title 1"/>
          <p:cNvSpPr>
            <a:spLocks noGrp="1"/>
          </p:cNvSpPr>
          <p:nvPr>
            <p:ph type="ctrTitle" hasCustomPrompt="1"/>
          </p:nvPr>
        </p:nvSpPr>
        <p:spPr>
          <a:xfrm>
            <a:off x="152400" y="4171951"/>
            <a:ext cx="4648200" cy="791765"/>
          </a:xfrm>
        </p:spPr>
        <p:txBody>
          <a:bodyPr anchor="b"/>
          <a:lstStyle>
            <a:lvl1pPr algn="l">
              <a:defRPr sz="32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1" y="4201717"/>
            <a:ext cx="3886200" cy="761999"/>
          </a:xfrm>
        </p:spPr>
        <p:txBody>
          <a:bodyPr anchor="b"/>
          <a:lstStyle>
            <a:lvl1pPr marL="0" indent="0" algn="l">
              <a:buNone/>
              <a:defRPr sz="2100">
                <a:solidFill>
                  <a:schemeClr val="bg1">
                    <a:lumMod val="50000"/>
                  </a:schemeClr>
                </a:solidFill>
                <a:latin typeface="+mn-lt"/>
                <a:ea typeface="Open Sans Light" panose="020B0306030504020204" pitchFamily="34" charset="0"/>
                <a:cs typeface="Open Sans Light" panose="020B0306030504020204" pitchFamily="34" charset="0"/>
              </a:defRPr>
            </a:lvl1pPr>
            <a:lvl2pPr marL="408176" indent="0" algn="ctr">
              <a:buNone/>
              <a:defRPr>
                <a:solidFill>
                  <a:schemeClr val="tx1">
                    <a:tint val="75000"/>
                  </a:schemeClr>
                </a:solidFill>
              </a:defRPr>
            </a:lvl2pPr>
            <a:lvl3pPr marL="816351" indent="0" algn="ctr">
              <a:buNone/>
              <a:defRPr>
                <a:solidFill>
                  <a:schemeClr val="tx1">
                    <a:tint val="75000"/>
                  </a:schemeClr>
                </a:solidFill>
              </a:defRPr>
            </a:lvl3pPr>
            <a:lvl4pPr marL="1224527" indent="0" algn="ctr">
              <a:buNone/>
              <a:defRPr>
                <a:solidFill>
                  <a:schemeClr val="tx1">
                    <a:tint val="75000"/>
                  </a:schemeClr>
                </a:solidFill>
              </a:defRPr>
            </a:lvl4pPr>
            <a:lvl5pPr marL="1632703" indent="0" algn="ctr">
              <a:buNone/>
              <a:defRPr>
                <a:solidFill>
                  <a:schemeClr val="tx1">
                    <a:tint val="75000"/>
                  </a:schemeClr>
                </a:solidFill>
              </a:defRPr>
            </a:lvl5pPr>
            <a:lvl6pPr marL="2040878" indent="0" algn="ctr">
              <a:buNone/>
              <a:defRPr>
                <a:solidFill>
                  <a:schemeClr val="tx1">
                    <a:tint val="75000"/>
                  </a:schemeClr>
                </a:solidFill>
              </a:defRPr>
            </a:lvl6pPr>
            <a:lvl7pPr marL="2449054" indent="0" algn="ctr">
              <a:buNone/>
              <a:defRPr>
                <a:solidFill>
                  <a:schemeClr val="tx1">
                    <a:tint val="75000"/>
                  </a:schemeClr>
                </a:solidFill>
              </a:defRPr>
            </a:lvl7pPr>
            <a:lvl8pPr marL="2857229" indent="0" algn="ctr">
              <a:buNone/>
              <a:defRPr>
                <a:solidFill>
                  <a:schemeClr val="tx1">
                    <a:tint val="75000"/>
                  </a:schemeClr>
                </a:solidFill>
              </a:defRPr>
            </a:lvl8pPr>
            <a:lvl9pPr marL="3265405"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4"/>
            <a:ext cx="2133600" cy="274637"/>
          </a:xfrm>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235817128"/>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5" y="1276350"/>
            <a:ext cx="1495425" cy="1295400"/>
          </a:xfrm>
        </p:spPr>
        <p:txBody>
          <a:bodyPr/>
          <a:lstStyle>
            <a:lvl1pPr marL="0" indent="0" algn="ctr">
              <a:buNone/>
              <a:defRPr sz="1800"/>
            </a:lvl1pPr>
          </a:lstStyle>
          <a:p>
            <a:endParaRPr lang="en-US" dirty="0"/>
          </a:p>
        </p:txBody>
      </p:sp>
      <p:sp>
        <p:nvSpPr>
          <p:cNvPr id="36" name="Picture Placeholder 2"/>
          <p:cNvSpPr>
            <a:spLocks noGrp="1"/>
          </p:cNvSpPr>
          <p:nvPr>
            <p:ph type="pic" sz="quarter" idx="20"/>
          </p:nvPr>
        </p:nvSpPr>
        <p:spPr>
          <a:xfrm>
            <a:off x="7487553" y="1276350"/>
            <a:ext cx="1665287" cy="1295400"/>
          </a:xfrm>
        </p:spPr>
        <p:txBody>
          <a:bodyPr/>
          <a:lstStyle>
            <a:lvl1pPr marL="0" indent="0" algn="ctr">
              <a:buNone/>
              <a:defRPr sz="18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1800"/>
            </a:lvl1pPr>
          </a:lstStyle>
          <a:p>
            <a:endParaRPr lang="en-US"/>
          </a:p>
        </p:txBody>
      </p:sp>
      <p:sp>
        <p:nvSpPr>
          <p:cNvPr id="30" name="Picture Placeholder 2"/>
          <p:cNvSpPr>
            <a:spLocks noGrp="1"/>
          </p:cNvSpPr>
          <p:nvPr>
            <p:ph type="pic" sz="quarter" idx="14"/>
          </p:nvPr>
        </p:nvSpPr>
        <p:spPr>
          <a:xfrm>
            <a:off x="7487553" y="0"/>
            <a:ext cx="1665287" cy="1284288"/>
          </a:xfrm>
        </p:spPr>
        <p:txBody>
          <a:bodyPr/>
          <a:lstStyle>
            <a:lvl1pPr marL="0" indent="0" algn="ctr">
              <a:buNone/>
              <a:defRPr sz="1800"/>
            </a:lvl1pPr>
          </a:lstStyle>
          <a:p>
            <a:endParaRPr lang="en-US" dirty="0"/>
          </a:p>
        </p:txBody>
      </p:sp>
      <p:sp>
        <p:nvSpPr>
          <p:cNvPr id="28" name="Picture Placeholder 2"/>
          <p:cNvSpPr>
            <a:spLocks noGrp="1"/>
          </p:cNvSpPr>
          <p:nvPr>
            <p:ph type="pic" sz="quarter" idx="12"/>
          </p:nvPr>
        </p:nvSpPr>
        <p:spPr>
          <a:xfrm>
            <a:off x="4487865" y="0"/>
            <a:ext cx="1495425" cy="1284288"/>
          </a:xfrm>
        </p:spPr>
        <p:txBody>
          <a:bodyPr/>
          <a:lstStyle>
            <a:lvl1pPr marL="0" indent="0" algn="ctr">
              <a:buNone/>
              <a:defRPr sz="18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18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18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18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18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1800"/>
            </a:lvl1pPr>
          </a:lstStyle>
          <a:p>
            <a:endParaRPr lang="en-US" dirty="0"/>
          </a:p>
        </p:txBody>
      </p:sp>
      <p:sp>
        <p:nvSpPr>
          <p:cNvPr id="29" name="Picture Placeholder 2"/>
          <p:cNvSpPr>
            <a:spLocks noGrp="1"/>
          </p:cNvSpPr>
          <p:nvPr>
            <p:ph type="pic" sz="quarter" idx="13"/>
          </p:nvPr>
        </p:nvSpPr>
        <p:spPr>
          <a:xfrm>
            <a:off x="2971801" y="0"/>
            <a:ext cx="1524000" cy="1284288"/>
          </a:xfrm>
        </p:spPr>
        <p:txBody>
          <a:bodyPr/>
          <a:lstStyle>
            <a:lvl1pPr marL="0" indent="0" algn="ctr">
              <a:buNone/>
              <a:defRPr sz="1800"/>
            </a:lvl1pPr>
          </a:lstStyle>
          <a:p>
            <a:endParaRPr lang="en-US" dirty="0"/>
          </a:p>
        </p:txBody>
      </p:sp>
      <p:sp>
        <p:nvSpPr>
          <p:cNvPr id="26" name="Picture Placeholder 2"/>
          <p:cNvSpPr>
            <a:spLocks noGrp="1"/>
          </p:cNvSpPr>
          <p:nvPr>
            <p:ph type="pic" sz="quarter" idx="11"/>
          </p:nvPr>
        </p:nvSpPr>
        <p:spPr>
          <a:xfrm>
            <a:off x="1503665" y="0"/>
            <a:ext cx="1468137" cy="1284288"/>
          </a:xfrm>
        </p:spPr>
        <p:txBody>
          <a:bodyPr/>
          <a:lstStyle>
            <a:lvl1pPr marL="0" indent="0" algn="ctr">
              <a:buNone/>
              <a:defRPr sz="1800"/>
            </a:lvl1pPr>
          </a:lstStyle>
          <a:p>
            <a:endParaRPr lang="en-US" dirty="0"/>
          </a:p>
        </p:txBody>
      </p:sp>
      <p:sp>
        <p:nvSpPr>
          <p:cNvPr id="27" name="Picture Placeholder 2"/>
          <p:cNvSpPr>
            <a:spLocks noGrp="1"/>
          </p:cNvSpPr>
          <p:nvPr>
            <p:ph type="pic" sz="quarter" idx="10"/>
          </p:nvPr>
        </p:nvSpPr>
        <p:spPr>
          <a:xfrm>
            <a:off x="2" y="0"/>
            <a:ext cx="1503663" cy="1284288"/>
          </a:xfrm>
        </p:spPr>
        <p:txBody>
          <a:bodyPr/>
          <a:lstStyle>
            <a:lvl1pPr marL="0" indent="0" algn="ctr">
              <a:buNone/>
              <a:defRPr sz="1800"/>
            </a:lvl1pPr>
          </a:lstStyle>
          <a:p>
            <a:endParaRPr lang="en-US"/>
          </a:p>
        </p:txBody>
      </p:sp>
      <p:sp>
        <p:nvSpPr>
          <p:cNvPr id="39" name="Picture Placeholder 2"/>
          <p:cNvSpPr>
            <a:spLocks noGrp="1"/>
          </p:cNvSpPr>
          <p:nvPr>
            <p:ph type="pic" sz="quarter" idx="23"/>
          </p:nvPr>
        </p:nvSpPr>
        <p:spPr>
          <a:xfrm>
            <a:off x="2" y="2571750"/>
            <a:ext cx="1495425" cy="1295400"/>
          </a:xfrm>
        </p:spPr>
        <p:txBody>
          <a:bodyPr/>
          <a:lstStyle>
            <a:lvl1pPr marL="0" indent="0" algn="ctr">
              <a:buNone/>
              <a:defRPr sz="1800"/>
            </a:lvl1pPr>
          </a:lstStyle>
          <a:p>
            <a:endParaRPr lang="en-US"/>
          </a:p>
        </p:txBody>
      </p:sp>
      <p:sp>
        <p:nvSpPr>
          <p:cNvPr id="46" name="Picture Placeholder 2"/>
          <p:cNvSpPr>
            <a:spLocks noGrp="1"/>
          </p:cNvSpPr>
          <p:nvPr>
            <p:ph type="pic" sz="quarter" idx="30"/>
          </p:nvPr>
        </p:nvSpPr>
        <p:spPr>
          <a:xfrm>
            <a:off x="4487863" y="3867151"/>
            <a:ext cx="1503362" cy="1276351"/>
          </a:xfrm>
        </p:spPr>
        <p:txBody>
          <a:bodyPr/>
          <a:lstStyle>
            <a:lvl1pPr marL="0" indent="0" algn="ctr">
              <a:buNone/>
              <a:defRPr sz="1800"/>
            </a:lvl1pPr>
          </a:lstStyle>
          <a:p>
            <a:endParaRPr lang="en-US" dirty="0"/>
          </a:p>
        </p:txBody>
      </p:sp>
      <p:sp>
        <p:nvSpPr>
          <p:cNvPr id="48" name="Picture Placeholder 2"/>
          <p:cNvSpPr>
            <a:spLocks noGrp="1"/>
          </p:cNvSpPr>
          <p:nvPr>
            <p:ph type="pic" sz="quarter" idx="32"/>
          </p:nvPr>
        </p:nvSpPr>
        <p:spPr>
          <a:xfrm>
            <a:off x="7478713" y="3867151"/>
            <a:ext cx="1674126" cy="1276351"/>
          </a:xfrm>
        </p:spPr>
        <p:txBody>
          <a:bodyPr/>
          <a:lstStyle>
            <a:lvl1pPr marL="0" indent="0" algn="ctr">
              <a:buNone/>
              <a:defRPr sz="1800"/>
            </a:lvl1pPr>
          </a:lstStyle>
          <a:p>
            <a:endParaRPr lang="en-US" dirty="0"/>
          </a:p>
        </p:txBody>
      </p:sp>
      <p:sp>
        <p:nvSpPr>
          <p:cNvPr id="49" name="Picture Placeholder 2"/>
          <p:cNvSpPr>
            <a:spLocks noGrp="1"/>
          </p:cNvSpPr>
          <p:nvPr>
            <p:ph type="pic" sz="quarter" idx="33"/>
          </p:nvPr>
        </p:nvSpPr>
        <p:spPr>
          <a:xfrm>
            <a:off x="5983288" y="3867151"/>
            <a:ext cx="1503362" cy="1276351"/>
          </a:xfrm>
        </p:spPr>
        <p:txBody>
          <a:bodyPr/>
          <a:lstStyle>
            <a:lvl1pPr marL="0" indent="0" algn="ctr">
              <a:buNone/>
              <a:defRPr sz="1800"/>
            </a:lvl1pPr>
          </a:lstStyle>
          <a:p>
            <a:endParaRPr lang="en-US" dirty="0"/>
          </a:p>
        </p:txBody>
      </p:sp>
      <p:sp>
        <p:nvSpPr>
          <p:cNvPr id="51" name="Picture Placeholder 2"/>
          <p:cNvSpPr>
            <a:spLocks noGrp="1"/>
          </p:cNvSpPr>
          <p:nvPr>
            <p:ph type="pic" sz="quarter" idx="35"/>
          </p:nvPr>
        </p:nvSpPr>
        <p:spPr>
          <a:xfrm>
            <a:off x="2" y="3867150"/>
            <a:ext cx="1495425" cy="1295400"/>
          </a:xfrm>
        </p:spPr>
        <p:txBody>
          <a:bodyPr/>
          <a:lstStyle>
            <a:lvl1pPr marL="0" indent="0" algn="ctr">
              <a:buNone/>
              <a:defRPr sz="18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18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296718575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allery">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9524" y="1066801"/>
            <a:ext cx="4810125" cy="1600200"/>
          </a:xfrm>
        </p:spPr>
        <p:txBody>
          <a:bodyPr anchor="ctr"/>
          <a:lstStyle>
            <a:lvl1pPr marL="0" indent="0" algn="ctr">
              <a:buNone/>
              <a:defRPr sz="2100"/>
            </a:lvl1pPr>
          </a:lstStyle>
          <a:p>
            <a:endParaRPr lang="en-US"/>
          </a:p>
        </p:txBody>
      </p:sp>
      <p:sp>
        <p:nvSpPr>
          <p:cNvPr id="12" name="Picture Placeholder 10"/>
          <p:cNvSpPr>
            <a:spLocks noGrp="1"/>
          </p:cNvSpPr>
          <p:nvPr>
            <p:ph type="pic" sz="quarter" idx="14"/>
          </p:nvPr>
        </p:nvSpPr>
        <p:spPr>
          <a:xfrm>
            <a:off x="4876800" y="1066801"/>
            <a:ext cx="2019300" cy="1600200"/>
          </a:xfrm>
        </p:spPr>
        <p:txBody>
          <a:bodyPr anchor="ctr"/>
          <a:lstStyle>
            <a:lvl1pPr marL="0" indent="0" algn="ctr">
              <a:buNone/>
              <a:defRPr sz="2100"/>
            </a:lvl1pPr>
          </a:lstStyle>
          <a:p>
            <a:endParaRPr lang="en-US"/>
          </a:p>
        </p:txBody>
      </p:sp>
      <p:sp>
        <p:nvSpPr>
          <p:cNvPr id="13" name="Picture Placeholder 10"/>
          <p:cNvSpPr>
            <a:spLocks noGrp="1"/>
          </p:cNvSpPr>
          <p:nvPr>
            <p:ph type="pic" sz="quarter" idx="15"/>
          </p:nvPr>
        </p:nvSpPr>
        <p:spPr>
          <a:xfrm>
            <a:off x="2085977" y="2727267"/>
            <a:ext cx="4810125" cy="1600200"/>
          </a:xfrm>
        </p:spPr>
        <p:txBody>
          <a:bodyPr anchor="ctr"/>
          <a:lstStyle>
            <a:lvl1pPr marL="0" indent="0" algn="ctr">
              <a:buNone/>
              <a:defRPr sz="2100"/>
            </a:lvl1pPr>
          </a:lstStyle>
          <a:p>
            <a:endParaRPr lang="en-US"/>
          </a:p>
        </p:txBody>
      </p:sp>
      <p:sp>
        <p:nvSpPr>
          <p:cNvPr id="14" name="Picture Placeholder 10"/>
          <p:cNvSpPr>
            <a:spLocks noGrp="1"/>
          </p:cNvSpPr>
          <p:nvPr>
            <p:ph type="pic" sz="quarter" idx="16"/>
          </p:nvPr>
        </p:nvSpPr>
        <p:spPr>
          <a:xfrm>
            <a:off x="-9525" y="2727267"/>
            <a:ext cx="2019300" cy="1600200"/>
          </a:xfrm>
        </p:spPr>
        <p:txBody>
          <a:bodyPr anchor="ctr"/>
          <a:lstStyle>
            <a:lvl1pPr marL="0" indent="0" algn="ctr">
              <a:buNone/>
              <a:defRPr sz="2100"/>
            </a:lvl1pPr>
          </a:lstStyle>
          <a:p>
            <a:endParaRPr lang="en-US"/>
          </a:p>
        </p:txBody>
      </p:sp>
      <p:sp>
        <p:nvSpPr>
          <p:cNvPr id="15" name="Picture Placeholder 10"/>
          <p:cNvSpPr>
            <a:spLocks noGrp="1"/>
          </p:cNvSpPr>
          <p:nvPr>
            <p:ph type="pic" sz="quarter" idx="17"/>
          </p:nvPr>
        </p:nvSpPr>
        <p:spPr>
          <a:xfrm>
            <a:off x="6972300" y="1066800"/>
            <a:ext cx="2171700" cy="3257550"/>
          </a:xfrm>
        </p:spPr>
        <p:txBody>
          <a:bodyPr anchor="ctr"/>
          <a:lstStyle>
            <a:lvl1pPr marL="0" indent="0" algn="ctr">
              <a:buNone/>
              <a:defRPr sz="2100"/>
            </a:lvl1pPr>
          </a:lstStyle>
          <a:p>
            <a:endParaRPr lang="en-US"/>
          </a:p>
        </p:txBody>
      </p:sp>
      <p:sp>
        <p:nvSpPr>
          <p:cNvPr id="2" name="Title 1"/>
          <p:cNvSpPr>
            <a:spLocks noGrp="1"/>
          </p:cNvSpPr>
          <p:nvPr>
            <p:ph type="title"/>
          </p:nvPr>
        </p:nvSpPr>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10" name="Date Placeholder 4"/>
          <p:cNvSpPr>
            <a:spLocks noGrp="1"/>
          </p:cNvSpPr>
          <p:nvPr>
            <p:ph type="dt" sz="half" idx="10"/>
          </p:nvPr>
        </p:nvSpPr>
        <p:spPr>
          <a:xfrm>
            <a:off x="3480083" y="4767264"/>
            <a:ext cx="2133600" cy="274637"/>
          </a:xfrm>
        </p:spPr>
        <p:txBody>
          <a:bodyPr/>
          <a:lstStyle>
            <a:lvl1pPr>
              <a:defRPr>
                <a:solidFill>
                  <a:schemeClr val="bg1">
                    <a:lumMod val="50000"/>
                  </a:schemeClr>
                </a:solidFill>
              </a:defRPr>
            </a:lvl1pPr>
          </a:lstStyle>
          <a:p>
            <a:pPr>
              <a:defRPr/>
            </a:pPr>
            <a:fld id="{332A00FF-7F1A-4ACB-8C38-B80808C988FB}" type="datetime1">
              <a:rPr lang="en-US" smtClean="0">
                <a:solidFill>
                  <a:prstClr val="white">
                    <a:lumMod val="50000"/>
                  </a:prstClr>
                </a:solidFill>
              </a:rPr>
              <a:pPr>
                <a:defRPr/>
              </a:pPr>
              <a:t>2/15/2017</a:t>
            </a:fld>
            <a:endParaRPr lang="en-US" dirty="0">
              <a:solidFill>
                <a:prstClr val="white">
                  <a:lumMod val="50000"/>
                </a:prstClr>
              </a:solidFill>
            </a:endParaRPr>
          </a:p>
        </p:txBody>
      </p:sp>
      <p:sp>
        <p:nvSpPr>
          <p:cNvPr id="16" name="Slide Number Placeholder 5"/>
          <p:cNvSpPr>
            <a:spLocks noGrp="1"/>
          </p:cNvSpPr>
          <p:nvPr>
            <p:ph type="sldNum" sz="quarter" idx="11"/>
          </p:nvPr>
        </p:nvSpPr>
        <p:spPr>
          <a:xfrm>
            <a:off x="6553200" y="4767264"/>
            <a:ext cx="2133600" cy="274637"/>
          </a:xfrm>
        </p:spPr>
        <p:txBody>
          <a:bodyPr/>
          <a:lstStyle>
            <a:lvl1pPr>
              <a:defRPr>
                <a:solidFill>
                  <a:schemeClr val="bg1">
                    <a:lumMod val="50000"/>
                  </a:schemeClr>
                </a:solidFill>
              </a:defRPr>
            </a:lvl1pPr>
          </a:lstStyle>
          <a:p>
            <a:pPr>
              <a:defRPr/>
            </a:pPr>
            <a:fld id="{1586C6F0-B0A0-4B91-8218-B729A6939E11}"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14683957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500"/>
            </a:lvl1pPr>
            <a:lvl2pPr>
              <a:defRPr sz="21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sz="800"/>
            </a:lvl1pPr>
          </a:lstStyle>
          <a:p>
            <a:pPr>
              <a:defRPr/>
            </a:pPr>
            <a:fld id="{A6ACF282-6309-4819-82E5-51D92287B6CA}" type="datetime1">
              <a:rPr lang="en-US" smtClean="0">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lvl1pPr>
              <a:defRPr sz="800"/>
            </a:lvl1pPr>
          </a:lstStyle>
          <a:p>
            <a:pPr>
              <a:defRPr/>
            </a:pPr>
            <a:fld id="{BDF4951A-473A-4955-9DE2-E7F57036C65D}" type="slidenum">
              <a:rPr lang="en-US" smtClean="0">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71489590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00152"/>
            <a:ext cx="4038600" cy="3394472"/>
          </a:xfrm>
        </p:spPr>
        <p:txBody>
          <a:bodyPr/>
          <a:lstStyle>
            <a:lvl1pPr>
              <a:defRPr sz="21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00152"/>
            <a:ext cx="4038600" cy="3394472"/>
          </a:xfrm>
        </p:spPr>
        <p:txBody>
          <a:bodyPr/>
          <a:lstStyle>
            <a:lvl1pPr>
              <a:defRPr sz="21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3DBD3BA-4F32-4061-A072-111A7B7AA081}" type="datetime1">
              <a:rPr lang="en-US" smtClean="0">
                <a:solidFill>
                  <a:prstClr val="white">
                    <a:lumMod val="50000"/>
                  </a:prstClr>
                </a:solidFill>
              </a:rPr>
              <a:pPr>
                <a:defRPr/>
              </a:pPr>
              <a:t>2/15/2017</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897D0C-3134-44CB-B645-71360F8365A4}"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81377124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1800" b="1">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04790"/>
            <a:ext cx="5111750" cy="4389835"/>
          </a:xfrm>
        </p:spPr>
        <p:txBody>
          <a:bodyPr/>
          <a:lstStyle>
            <a:lvl1pPr>
              <a:defRPr sz="2500"/>
            </a:lvl1pPr>
            <a:lvl2pPr>
              <a:defRPr sz="21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300"/>
            </a:lvl1pPr>
            <a:lvl2pPr marL="408176" indent="0">
              <a:buNone/>
              <a:defRPr sz="1100"/>
            </a:lvl2pPr>
            <a:lvl3pPr marL="816351" indent="0">
              <a:buNone/>
              <a:defRPr sz="900"/>
            </a:lvl3pPr>
            <a:lvl4pPr marL="1224527" indent="0">
              <a:buNone/>
              <a:defRPr sz="800"/>
            </a:lvl4pPr>
            <a:lvl5pPr marL="1632703" indent="0">
              <a:buNone/>
              <a:defRPr sz="800"/>
            </a:lvl5pPr>
            <a:lvl6pPr marL="2040878" indent="0">
              <a:buNone/>
              <a:defRPr sz="800"/>
            </a:lvl6pPr>
            <a:lvl7pPr marL="2449054" indent="0">
              <a:buNone/>
              <a:defRPr sz="800"/>
            </a:lvl7pPr>
            <a:lvl8pPr marL="2857229" indent="0">
              <a:buNone/>
              <a:defRPr sz="800"/>
            </a:lvl8pPr>
            <a:lvl9pPr marL="3265405"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206CB43-F351-4F5A-A374-5195A38B3508}" type="datetime1">
              <a:rPr lang="en-US" smtClean="0">
                <a:solidFill>
                  <a:prstClr val="white">
                    <a:lumMod val="50000"/>
                  </a:prstClr>
                </a:solidFill>
              </a:rPr>
              <a:pPr>
                <a:defRPr/>
              </a:pPr>
              <a:t>2/15/2017</a:t>
            </a:fld>
            <a:endParaRPr lang="en-US">
              <a:solidFill>
                <a:prstClr val="white">
                  <a:lumMod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C8A26-F05F-4284-B75F-21D95338C7D2}"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80129053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900"/>
            </a:lvl1pPr>
            <a:lvl2pPr marL="408176" indent="0">
              <a:buNone/>
              <a:defRPr sz="2500"/>
            </a:lvl2pPr>
            <a:lvl3pPr marL="816351" indent="0">
              <a:buNone/>
              <a:defRPr sz="2100"/>
            </a:lvl3pPr>
            <a:lvl4pPr marL="1224527" indent="0">
              <a:buNone/>
              <a:defRPr sz="1800"/>
            </a:lvl4pPr>
            <a:lvl5pPr marL="1632703" indent="0">
              <a:buNone/>
              <a:defRPr sz="1800"/>
            </a:lvl5pPr>
            <a:lvl6pPr marL="2040878" indent="0">
              <a:buNone/>
              <a:defRPr sz="1800"/>
            </a:lvl6pPr>
            <a:lvl7pPr marL="2449054" indent="0">
              <a:buNone/>
              <a:defRPr sz="1800"/>
            </a:lvl7pPr>
            <a:lvl8pPr marL="2857229" indent="0">
              <a:buNone/>
              <a:defRPr sz="1800"/>
            </a:lvl8pPr>
            <a:lvl9pPr marL="3265405" indent="0">
              <a:buNone/>
              <a:defRPr sz="18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300"/>
            </a:lvl1pPr>
            <a:lvl2pPr marL="408176" indent="0">
              <a:buNone/>
              <a:defRPr sz="1100"/>
            </a:lvl2pPr>
            <a:lvl3pPr marL="816351" indent="0">
              <a:buNone/>
              <a:defRPr sz="900"/>
            </a:lvl3pPr>
            <a:lvl4pPr marL="1224527" indent="0">
              <a:buNone/>
              <a:defRPr sz="800"/>
            </a:lvl4pPr>
            <a:lvl5pPr marL="1632703" indent="0">
              <a:buNone/>
              <a:defRPr sz="800"/>
            </a:lvl5pPr>
            <a:lvl6pPr marL="2040878" indent="0">
              <a:buNone/>
              <a:defRPr sz="800"/>
            </a:lvl6pPr>
            <a:lvl7pPr marL="2449054" indent="0">
              <a:buNone/>
              <a:defRPr sz="800"/>
            </a:lvl7pPr>
            <a:lvl8pPr marL="2857229" indent="0">
              <a:buNone/>
              <a:defRPr sz="800"/>
            </a:lvl8pPr>
            <a:lvl9pPr marL="3265405" indent="0">
              <a:buNone/>
              <a:defRPr sz="8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852B434-842E-4877-8EA2-DC794735D6D4}"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42135882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14800" y="1504950"/>
            <a:ext cx="4267200" cy="1735931"/>
          </a:xfrm>
        </p:spPr>
        <p:txBody>
          <a:bodyPr anchor="b"/>
          <a:lstStyle>
            <a:lvl1pPr algn="l">
              <a:defRPr sz="3600" b="1">
                <a:solidFill>
                  <a:schemeClr val="tx2"/>
                </a:solidFill>
                <a:latin typeface="+mj-lt"/>
              </a:defRPr>
            </a:lvl1pPr>
          </a:lstStyle>
          <a:p>
            <a:r>
              <a:rPr lang="en-US" dirty="0" smtClean="0"/>
              <a:t>TRANSITION SLIDE</a:t>
            </a:r>
            <a:endParaRPr lang="en-US" dirty="0"/>
          </a:p>
        </p:txBody>
      </p:sp>
      <p:sp>
        <p:nvSpPr>
          <p:cNvPr id="8" name="Subtitle 2"/>
          <p:cNvSpPr>
            <a:spLocks noGrp="1"/>
          </p:cNvSpPr>
          <p:nvPr>
            <p:ph type="subTitle" idx="1"/>
          </p:nvPr>
        </p:nvSpPr>
        <p:spPr>
          <a:xfrm>
            <a:off x="4114800" y="3333749"/>
            <a:ext cx="4267200" cy="1066801"/>
          </a:xfrm>
        </p:spPr>
        <p:txBody>
          <a:bodyPr/>
          <a:lstStyle>
            <a:lvl1pPr marL="0" indent="0" algn="l">
              <a:buNone/>
              <a:defRPr>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4418718"/>
            <a:ext cx="1561368" cy="591432"/>
          </a:xfrm>
          <a:prstGeom prst="rect">
            <a:avLst/>
          </a:prstGeom>
        </p:spPr>
      </p:pic>
      <p:sp>
        <p:nvSpPr>
          <p:cNvPr id="4" name="Slide Number Placeholder 3"/>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12695990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3962400" y="0"/>
            <a:ext cx="5181600" cy="51435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4114800" y="1700212"/>
            <a:ext cx="4267200" cy="1735931"/>
          </a:xfrm>
        </p:spPr>
        <p:txBody>
          <a:bodyPr anchor="b"/>
          <a:lstStyle>
            <a:lvl1pPr algn="l">
              <a:defRPr sz="3600" b="1">
                <a:solidFill>
                  <a:schemeClr val="accent4"/>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4114800" y="3529011"/>
            <a:ext cx="4267200" cy="1066801"/>
          </a:xfrm>
        </p:spPr>
        <p:txBody>
          <a:bodyPr/>
          <a:lstStyle>
            <a:lvl1pPr marL="0" indent="0" algn="l">
              <a:buNone/>
              <a:defRPr>
                <a:solidFill>
                  <a:schemeClr val="bg1">
                    <a:lumMod val="50000"/>
                  </a:schemeClr>
                </a:solidFill>
                <a:latin typeface="+mj-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3" name="Date Placeholder 2"/>
          <p:cNvSpPr>
            <a:spLocks noGrp="1"/>
          </p:cNvSpPr>
          <p:nvPr>
            <p:ph type="dt" sz="half" idx="10"/>
          </p:nvPr>
        </p:nvSpPr>
        <p:spPr>
          <a:xfrm>
            <a:off x="3429000" y="4767263"/>
            <a:ext cx="2133600" cy="274637"/>
          </a:xfrm>
        </p:spPr>
        <p:txBody>
          <a:bodyPr/>
          <a:lstStyle/>
          <a:p>
            <a:pPr>
              <a:defRPr/>
            </a:pPr>
            <a:fld id="{3F2474C8-4D50-4599-B317-634CA3929BDF}" type="datetime1">
              <a:rPr lang="en-US" smtClean="0"/>
              <a:t>2/15/2017</a:t>
            </a:fld>
            <a:endParaRPr lang="en-US" dirty="0"/>
          </a:p>
        </p:txBody>
      </p:sp>
      <p:sp>
        <p:nvSpPr>
          <p:cNvPr id="4" name="Slide Number Placeholder 3"/>
          <p:cNvSpPr>
            <a:spLocks noGrp="1"/>
          </p:cNvSpPr>
          <p:nvPr>
            <p:ph type="sldNum" sz="quarter" idx="11"/>
          </p:nvPr>
        </p:nvSpPr>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39000438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Blank">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4095750"/>
            <a:ext cx="9144000" cy="10477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ctrTitle" hasCustomPrompt="1"/>
          </p:nvPr>
        </p:nvSpPr>
        <p:spPr>
          <a:xfrm>
            <a:off x="152400" y="4171950"/>
            <a:ext cx="4648200" cy="791765"/>
          </a:xfrm>
        </p:spPr>
        <p:txBody>
          <a:bodyPr anchor="b"/>
          <a:lstStyle>
            <a:lvl1pPr algn="l">
              <a:defRPr sz="3600" b="1">
                <a:solidFill>
                  <a:schemeClr val="accent2"/>
                </a:solidFill>
                <a:latin typeface="Raleway" panose="020B0003030101060003" pitchFamily="34" charset="0"/>
              </a:defRPr>
            </a:lvl1pPr>
          </a:lstStyle>
          <a:p>
            <a:r>
              <a:rPr lang="en-US" dirty="0" smtClean="0"/>
              <a:t>TRANSITION SLIDE</a:t>
            </a:r>
            <a:endParaRPr lang="en-US" dirty="0"/>
          </a:p>
        </p:txBody>
      </p:sp>
      <p:sp>
        <p:nvSpPr>
          <p:cNvPr id="8" name="Subtitle 2"/>
          <p:cNvSpPr>
            <a:spLocks noGrp="1"/>
          </p:cNvSpPr>
          <p:nvPr>
            <p:ph type="subTitle" idx="1"/>
          </p:nvPr>
        </p:nvSpPr>
        <p:spPr>
          <a:xfrm>
            <a:off x="5029200" y="4201716"/>
            <a:ext cx="3886200" cy="761999"/>
          </a:xfrm>
        </p:spPr>
        <p:txBody>
          <a:bodyPr anchor="b"/>
          <a:lstStyle>
            <a:lvl1pPr marL="0" indent="0" algn="l">
              <a:buNone/>
              <a:defRPr sz="2400">
                <a:solidFill>
                  <a:schemeClr val="bg1">
                    <a:lumMod val="50000"/>
                  </a:schemeClr>
                </a:solidFill>
                <a:latin typeface="+mn-lt"/>
                <a:ea typeface="Open Sans Light" panose="020B0306030504020204" pitchFamily="34" charset="0"/>
                <a:cs typeface="Open Sans Light" panose="020B03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a:t>
            </a:r>
            <a:endParaRPr lang="en-US" dirty="0"/>
          </a:p>
        </p:txBody>
      </p:sp>
      <p:sp>
        <p:nvSpPr>
          <p:cNvPr id="4" name="Slide Number Placeholder 3"/>
          <p:cNvSpPr>
            <a:spLocks noGrp="1"/>
          </p:cNvSpPr>
          <p:nvPr>
            <p:ph type="sldNum" sz="quarter" idx="11"/>
          </p:nvPr>
        </p:nvSpPr>
        <p:spPr>
          <a:xfrm>
            <a:off x="7001435" y="4887913"/>
            <a:ext cx="2133600" cy="274637"/>
          </a:xfrm>
        </p:spPr>
        <p:txBody>
          <a:body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8420894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llery Impact Slide">
    <p:spTree>
      <p:nvGrpSpPr>
        <p:cNvPr id="1" name=""/>
        <p:cNvGrpSpPr/>
        <p:nvPr/>
      </p:nvGrpSpPr>
      <p:grpSpPr>
        <a:xfrm>
          <a:off x="0" y="0"/>
          <a:ext cx="0" cy="0"/>
          <a:chOff x="0" y="0"/>
          <a:chExt cx="0" cy="0"/>
        </a:xfrm>
      </p:grpSpPr>
      <p:sp>
        <p:nvSpPr>
          <p:cNvPr id="34" name="Picture Placeholder 2"/>
          <p:cNvSpPr>
            <a:spLocks noGrp="1"/>
          </p:cNvSpPr>
          <p:nvPr>
            <p:ph type="pic" sz="quarter" idx="18"/>
          </p:nvPr>
        </p:nvSpPr>
        <p:spPr>
          <a:xfrm>
            <a:off x="4487863" y="1276350"/>
            <a:ext cx="1495425" cy="1295400"/>
          </a:xfrm>
        </p:spPr>
        <p:txBody>
          <a:bodyPr/>
          <a:lstStyle>
            <a:lvl1pPr marL="0" indent="0" algn="ctr">
              <a:buNone/>
              <a:defRPr sz="2000"/>
            </a:lvl1pPr>
          </a:lstStyle>
          <a:p>
            <a:endParaRPr lang="en-US" dirty="0"/>
          </a:p>
        </p:txBody>
      </p:sp>
      <p:sp>
        <p:nvSpPr>
          <p:cNvPr id="36" name="Picture Placeholder 2"/>
          <p:cNvSpPr>
            <a:spLocks noGrp="1"/>
          </p:cNvSpPr>
          <p:nvPr>
            <p:ph type="pic" sz="quarter" idx="20"/>
          </p:nvPr>
        </p:nvSpPr>
        <p:spPr>
          <a:xfrm>
            <a:off x="7487552" y="1276350"/>
            <a:ext cx="1665287" cy="1295400"/>
          </a:xfrm>
        </p:spPr>
        <p:txBody>
          <a:bodyPr/>
          <a:lstStyle>
            <a:lvl1pPr marL="0" indent="0" algn="ctr">
              <a:buNone/>
              <a:defRPr sz="2000"/>
            </a:lvl1pPr>
          </a:lstStyle>
          <a:p>
            <a:endParaRPr lang="en-US" dirty="0"/>
          </a:p>
        </p:txBody>
      </p:sp>
      <p:sp>
        <p:nvSpPr>
          <p:cNvPr id="37" name="Picture Placeholder 2"/>
          <p:cNvSpPr>
            <a:spLocks noGrp="1"/>
          </p:cNvSpPr>
          <p:nvPr>
            <p:ph type="pic" sz="quarter" idx="21"/>
          </p:nvPr>
        </p:nvSpPr>
        <p:spPr>
          <a:xfrm>
            <a:off x="5983288" y="1276350"/>
            <a:ext cx="1560512" cy="1295400"/>
          </a:xfrm>
        </p:spPr>
        <p:txBody>
          <a:bodyPr/>
          <a:lstStyle>
            <a:lvl1pPr marL="0" indent="0" algn="ctr">
              <a:buNone/>
              <a:defRPr sz="2000"/>
            </a:lvl1pPr>
          </a:lstStyle>
          <a:p>
            <a:endParaRPr lang="en-US"/>
          </a:p>
        </p:txBody>
      </p:sp>
      <p:sp>
        <p:nvSpPr>
          <p:cNvPr id="30" name="Picture Placeholder 2"/>
          <p:cNvSpPr>
            <a:spLocks noGrp="1"/>
          </p:cNvSpPr>
          <p:nvPr>
            <p:ph type="pic" sz="quarter" idx="14"/>
          </p:nvPr>
        </p:nvSpPr>
        <p:spPr>
          <a:xfrm>
            <a:off x="7487552" y="0"/>
            <a:ext cx="1665287" cy="1284288"/>
          </a:xfrm>
        </p:spPr>
        <p:txBody>
          <a:bodyPr/>
          <a:lstStyle>
            <a:lvl1pPr marL="0" indent="0" algn="ctr">
              <a:buNone/>
              <a:defRPr sz="2000"/>
            </a:lvl1pPr>
          </a:lstStyle>
          <a:p>
            <a:endParaRPr lang="en-US" dirty="0"/>
          </a:p>
        </p:txBody>
      </p:sp>
      <p:sp>
        <p:nvSpPr>
          <p:cNvPr id="28" name="Picture Placeholder 2"/>
          <p:cNvSpPr>
            <a:spLocks noGrp="1"/>
          </p:cNvSpPr>
          <p:nvPr>
            <p:ph type="pic" sz="quarter" idx="12"/>
          </p:nvPr>
        </p:nvSpPr>
        <p:spPr>
          <a:xfrm>
            <a:off x="4487863" y="0"/>
            <a:ext cx="1495425" cy="1284288"/>
          </a:xfrm>
        </p:spPr>
        <p:txBody>
          <a:bodyPr/>
          <a:lstStyle>
            <a:lvl1pPr marL="0" indent="0" algn="ctr">
              <a:buNone/>
              <a:defRPr sz="2000"/>
            </a:lvl1pPr>
          </a:lstStyle>
          <a:p>
            <a:endParaRPr lang="en-US" dirty="0"/>
          </a:p>
        </p:txBody>
      </p:sp>
      <p:sp>
        <p:nvSpPr>
          <p:cNvPr id="31" name="Picture Placeholder 2"/>
          <p:cNvSpPr>
            <a:spLocks noGrp="1"/>
          </p:cNvSpPr>
          <p:nvPr>
            <p:ph type="pic" sz="quarter" idx="15"/>
          </p:nvPr>
        </p:nvSpPr>
        <p:spPr>
          <a:xfrm>
            <a:off x="5983288" y="0"/>
            <a:ext cx="1560512" cy="1284288"/>
          </a:xfrm>
        </p:spPr>
        <p:txBody>
          <a:bodyPr/>
          <a:lstStyle>
            <a:lvl1pPr marL="0" indent="0" algn="ctr">
              <a:buNone/>
              <a:defRPr sz="2000"/>
            </a:lvl1pPr>
          </a:lstStyle>
          <a:p>
            <a:endParaRPr lang="en-US"/>
          </a:p>
        </p:txBody>
      </p:sp>
      <p:sp>
        <p:nvSpPr>
          <p:cNvPr id="41" name="Picture Placeholder 2"/>
          <p:cNvSpPr>
            <a:spLocks noGrp="1"/>
          </p:cNvSpPr>
          <p:nvPr>
            <p:ph type="pic" sz="quarter" idx="25"/>
          </p:nvPr>
        </p:nvSpPr>
        <p:spPr>
          <a:xfrm>
            <a:off x="2971801" y="2571750"/>
            <a:ext cx="1516064" cy="1295400"/>
          </a:xfrm>
        </p:spPr>
        <p:txBody>
          <a:bodyPr/>
          <a:lstStyle>
            <a:lvl1pPr marL="0" indent="0" algn="ctr">
              <a:buNone/>
              <a:defRPr sz="2000"/>
            </a:lvl1pPr>
          </a:lstStyle>
          <a:p>
            <a:endParaRPr lang="en-US" dirty="0"/>
          </a:p>
        </p:txBody>
      </p:sp>
      <p:sp>
        <p:nvSpPr>
          <p:cNvPr id="52" name="Picture Placeholder 2"/>
          <p:cNvSpPr>
            <a:spLocks noGrp="1"/>
          </p:cNvSpPr>
          <p:nvPr>
            <p:ph type="pic" sz="quarter" idx="36"/>
          </p:nvPr>
        </p:nvSpPr>
        <p:spPr>
          <a:xfrm>
            <a:off x="2971801" y="3867150"/>
            <a:ext cx="1516064" cy="1295400"/>
          </a:xfrm>
        </p:spPr>
        <p:txBody>
          <a:bodyPr/>
          <a:lstStyle>
            <a:lvl1pPr marL="0" indent="0" algn="ctr">
              <a:buNone/>
              <a:defRPr sz="2000"/>
            </a:lvl1pPr>
          </a:lstStyle>
          <a:p>
            <a:endParaRPr lang="en-US" dirty="0"/>
          </a:p>
        </p:txBody>
      </p:sp>
      <p:sp>
        <p:nvSpPr>
          <p:cNvPr id="38" name="Picture Placeholder 2"/>
          <p:cNvSpPr>
            <a:spLocks noGrp="1"/>
          </p:cNvSpPr>
          <p:nvPr>
            <p:ph type="pic" sz="quarter" idx="22"/>
          </p:nvPr>
        </p:nvSpPr>
        <p:spPr>
          <a:xfrm>
            <a:off x="1447801" y="2571750"/>
            <a:ext cx="1543050" cy="1295400"/>
          </a:xfrm>
        </p:spPr>
        <p:txBody>
          <a:bodyPr/>
          <a:lstStyle>
            <a:lvl1pPr marL="0" indent="0" algn="ctr">
              <a:buNone/>
              <a:defRPr sz="2000"/>
            </a:lvl1pPr>
          </a:lstStyle>
          <a:p>
            <a:endParaRPr lang="en-US" dirty="0"/>
          </a:p>
        </p:txBody>
      </p:sp>
      <p:sp>
        <p:nvSpPr>
          <p:cNvPr id="50" name="Picture Placeholder 2"/>
          <p:cNvSpPr>
            <a:spLocks noGrp="1"/>
          </p:cNvSpPr>
          <p:nvPr>
            <p:ph type="pic" sz="quarter" idx="34"/>
          </p:nvPr>
        </p:nvSpPr>
        <p:spPr>
          <a:xfrm>
            <a:off x="1447801" y="3867150"/>
            <a:ext cx="1543050" cy="1295400"/>
          </a:xfrm>
        </p:spPr>
        <p:txBody>
          <a:bodyPr/>
          <a:lstStyle>
            <a:lvl1pPr marL="0" indent="0" algn="ctr">
              <a:buNone/>
              <a:defRPr sz="2000"/>
            </a:lvl1pPr>
          </a:lstStyle>
          <a:p>
            <a:endParaRPr lang="en-US" dirty="0"/>
          </a:p>
        </p:txBody>
      </p:sp>
      <p:sp>
        <p:nvSpPr>
          <p:cNvPr id="29" name="Picture Placeholder 2"/>
          <p:cNvSpPr>
            <a:spLocks noGrp="1"/>
          </p:cNvSpPr>
          <p:nvPr>
            <p:ph type="pic" sz="quarter" idx="13"/>
          </p:nvPr>
        </p:nvSpPr>
        <p:spPr>
          <a:xfrm>
            <a:off x="2971800" y="0"/>
            <a:ext cx="1524000" cy="1284288"/>
          </a:xfrm>
        </p:spPr>
        <p:txBody>
          <a:bodyPr/>
          <a:lstStyle>
            <a:lvl1pPr marL="0" indent="0" algn="ctr">
              <a:buNone/>
              <a:defRPr sz="2000"/>
            </a:lvl1pPr>
          </a:lstStyle>
          <a:p>
            <a:endParaRPr lang="en-US" dirty="0"/>
          </a:p>
        </p:txBody>
      </p:sp>
      <p:sp>
        <p:nvSpPr>
          <p:cNvPr id="26" name="Picture Placeholder 2"/>
          <p:cNvSpPr>
            <a:spLocks noGrp="1"/>
          </p:cNvSpPr>
          <p:nvPr>
            <p:ph type="pic" sz="quarter" idx="11"/>
          </p:nvPr>
        </p:nvSpPr>
        <p:spPr>
          <a:xfrm>
            <a:off x="1503663" y="0"/>
            <a:ext cx="1468137" cy="1284288"/>
          </a:xfrm>
        </p:spPr>
        <p:txBody>
          <a:bodyPr/>
          <a:lstStyle>
            <a:lvl1pPr marL="0" indent="0" algn="ctr">
              <a:buNone/>
              <a:defRPr sz="2000"/>
            </a:lvl1pPr>
          </a:lstStyle>
          <a:p>
            <a:endParaRPr lang="en-US" dirty="0"/>
          </a:p>
        </p:txBody>
      </p:sp>
      <p:sp>
        <p:nvSpPr>
          <p:cNvPr id="27" name="Picture Placeholder 2"/>
          <p:cNvSpPr>
            <a:spLocks noGrp="1"/>
          </p:cNvSpPr>
          <p:nvPr>
            <p:ph type="pic" sz="quarter" idx="10"/>
          </p:nvPr>
        </p:nvSpPr>
        <p:spPr>
          <a:xfrm>
            <a:off x="0" y="0"/>
            <a:ext cx="1503663" cy="1284288"/>
          </a:xfrm>
        </p:spPr>
        <p:txBody>
          <a:bodyPr/>
          <a:lstStyle>
            <a:lvl1pPr marL="0" indent="0" algn="ctr">
              <a:buNone/>
              <a:defRPr sz="2000"/>
            </a:lvl1pPr>
          </a:lstStyle>
          <a:p>
            <a:endParaRPr lang="en-US"/>
          </a:p>
        </p:txBody>
      </p:sp>
      <p:sp>
        <p:nvSpPr>
          <p:cNvPr id="39" name="Picture Placeholder 2"/>
          <p:cNvSpPr>
            <a:spLocks noGrp="1"/>
          </p:cNvSpPr>
          <p:nvPr>
            <p:ph type="pic" sz="quarter" idx="23"/>
          </p:nvPr>
        </p:nvSpPr>
        <p:spPr>
          <a:xfrm>
            <a:off x="0" y="2571750"/>
            <a:ext cx="1495425" cy="1295400"/>
          </a:xfrm>
        </p:spPr>
        <p:txBody>
          <a:bodyPr/>
          <a:lstStyle>
            <a:lvl1pPr marL="0" indent="0" algn="ctr">
              <a:buNone/>
              <a:defRPr sz="2000"/>
            </a:lvl1pPr>
          </a:lstStyle>
          <a:p>
            <a:endParaRPr lang="en-US"/>
          </a:p>
        </p:txBody>
      </p:sp>
      <p:sp>
        <p:nvSpPr>
          <p:cNvPr id="46" name="Picture Placeholder 2"/>
          <p:cNvSpPr>
            <a:spLocks noGrp="1"/>
          </p:cNvSpPr>
          <p:nvPr>
            <p:ph type="pic" sz="quarter" idx="30"/>
          </p:nvPr>
        </p:nvSpPr>
        <p:spPr>
          <a:xfrm>
            <a:off x="4487863" y="3867150"/>
            <a:ext cx="1503362" cy="1276351"/>
          </a:xfrm>
        </p:spPr>
        <p:txBody>
          <a:bodyPr/>
          <a:lstStyle>
            <a:lvl1pPr marL="0" indent="0" algn="ctr">
              <a:buNone/>
              <a:defRPr sz="2000"/>
            </a:lvl1pPr>
          </a:lstStyle>
          <a:p>
            <a:endParaRPr lang="en-US" dirty="0"/>
          </a:p>
        </p:txBody>
      </p:sp>
      <p:sp>
        <p:nvSpPr>
          <p:cNvPr id="48" name="Picture Placeholder 2"/>
          <p:cNvSpPr>
            <a:spLocks noGrp="1"/>
          </p:cNvSpPr>
          <p:nvPr>
            <p:ph type="pic" sz="quarter" idx="32"/>
          </p:nvPr>
        </p:nvSpPr>
        <p:spPr>
          <a:xfrm>
            <a:off x="7478713" y="3867150"/>
            <a:ext cx="1674126" cy="1276351"/>
          </a:xfrm>
        </p:spPr>
        <p:txBody>
          <a:bodyPr/>
          <a:lstStyle>
            <a:lvl1pPr marL="0" indent="0" algn="ctr">
              <a:buNone/>
              <a:defRPr sz="2000"/>
            </a:lvl1pPr>
          </a:lstStyle>
          <a:p>
            <a:endParaRPr lang="en-US" dirty="0"/>
          </a:p>
        </p:txBody>
      </p:sp>
      <p:sp>
        <p:nvSpPr>
          <p:cNvPr id="49" name="Picture Placeholder 2"/>
          <p:cNvSpPr>
            <a:spLocks noGrp="1"/>
          </p:cNvSpPr>
          <p:nvPr>
            <p:ph type="pic" sz="quarter" idx="33"/>
          </p:nvPr>
        </p:nvSpPr>
        <p:spPr>
          <a:xfrm>
            <a:off x="5983288" y="3867150"/>
            <a:ext cx="1503362" cy="1276351"/>
          </a:xfrm>
        </p:spPr>
        <p:txBody>
          <a:bodyPr/>
          <a:lstStyle>
            <a:lvl1pPr marL="0" indent="0" algn="ctr">
              <a:buNone/>
              <a:defRPr sz="2000"/>
            </a:lvl1pPr>
          </a:lstStyle>
          <a:p>
            <a:endParaRPr lang="en-US" dirty="0"/>
          </a:p>
        </p:txBody>
      </p:sp>
      <p:sp>
        <p:nvSpPr>
          <p:cNvPr id="51" name="Picture Placeholder 2"/>
          <p:cNvSpPr>
            <a:spLocks noGrp="1"/>
          </p:cNvSpPr>
          <p:nvPr>
            <p:ph type="pic" sz="quarter" idx="35"/>
          </p:nvPr>
        </p:nvSpPr>
        <p:spPr>
          <a:xfrm>
            <a:off x="0" y="3867150"/>
            <a:ext cx="1495425" cy="1295400"/>
          </a:xfrm>
        </p:spPr>
        <p:txBody>
          <a:bodyPr/>
          <a:lstStyle>
            <a:lvl1pPr marL="0" indent="0" algn="ctr">
              <a:buNone/>
              <a:defRPr sz="2000"/>
            </a:lvl1pPr>
          </a:lstStyle>
          <a:p>
            <a:endParaRPr lang="en-US"/>
          </a:p>
        </p:txBody>
      </p:sp>
      <p:sp>
        <p:nvSpPr>
          <p:cNvPr id="54" name="Text Placeholder 53"/>
          <p:cNvSpPr>
            <a:spLocks noGrp="1"/>
          </p:cNvSpPr>
          <p:nvPr>
            <p:ph type="body" sz="quarter" idx="37" hasCustomPrompt="1"/>
          </p:nvPr>
        </p:nvSpPr>
        <p:spPr>
          <a:xfrm>
            <a:off x="76200" y="1428750"/>
            <a:ext cx="4267200" cy="990600"/>
          </a:xfrm>
        </p:spPr>
        <p:txBody>
          <a:bodyPr/>
          <a:lstStyle>
            <a:lvl1pPr marL="0" indent="0">
              <a:buNone/>
              <a:defRPr b="1">
                <a:solidFill>
                  <a:schemeClr val="bg1">
                    <a:lumMod val="50000"/>
                  </a:schemeClr>
                </a:solidFill>
                <a:latin typeface="+mj-lt"/>
              </a:defRPr>
            </a:lvl1pPr>
          </a:lstStyle>
          <a:p>
            <a:pPr lvl="0"/>
            <a:r>
              <a:rPr lang="en-US" dirty="0" smtClean="0"/>
              <a:t>This is your statement it can wrap two lines.</a:t>
            </a:r>
            <a:endParaRPr lang="en-US" dirty="0"/>
          </a:p>
        </p:txBody>
      </p:sp>
      <p:sp>
        <p:nvSpPr>
          <p:cNvPr id="55" name="Text Placeholder 53"/>
          <p:cNvSpPr>
            <a:spLocks noGrp="1"/>
          </p:cNvSpPr>
          <p:nvPr>
            <p:ph type="body" sz="quarter" idx="38" hasCustomPrompt="1"/>
          </p:nvPr>
        </p:nvSpPr>
        <p:spPr>
          <a:xfrm>
            <a:off x="4648200" y="2724150"/>
            <a:ext cx="4267200" cy="990600"/>
          </a:xfrm>
        </p:spPr>
        <p:txBody>
          <a:bodyPr/>
          <a:lstStyle>
            <a:lvl1pPr marL="0" indent="0">
              <a:buNone/>
              <a:defRPr sz="2000" b="0" baseline="0">
                <a:solidFill>
                  <a:schemeClr val="bg1">
                    <a:lumMod val="50000"/>
                  </a:schemeClr>
                </a:solidFill>
                <a:latin typeface="+mn-lt"/>
              </a:defRPr>
            </a:lvl1pPr>
          </a:lstStyle>
          <a:p>
            <a:pPr lvl="0"/>
            <a:r>
              <a:rPr lang="en-US" dirty="0" smtClean="0"/>
              <a:t>This is your supporting space. You should be concise in your message.</a:t>
            </a:r>
            <a:endParaRPr lang="en-US" dirty="0"/>
          </a:p>
        </p:txBody>
      </p:sp>
    </p:spTree>
    <p:extLst>
      <p:ext uri="{BB962C8B-B14F-4D97-AF65-F5344CB8AC3E}">
        <p14:creationId xmlns:p14="http://schemas.microsoft.com/office/powerpoint/2010/main" val="27977812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365D2F98-2B52-467D-8FA6-CE4B51B2A692}" type="datetime1">
              <a:rPr lang="en-US" smtClean="0"/>
              <a:t>2/15/2017</a:t>
            </a:fld>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smtClean="0"/>
              <a:pPr>
                <a:defRPr/>
              </a:pPr>
              <a:t>‹#›</a:t>
            </a:fld>
            <a:endParaRPr lang="en-US" dirty="0"/>
          </a:p>
        </p:txBody>
      </p:sp>
    </p:spTree>
    <p:extLst>
      <p:ext uri="{BB962C8B-B14F-4D97-AF65-F5344CB8AC3E}">
        <p14:creationId xmlns:p14="http://schemas.microsoft.com/office/powerpoint/2010/main" val="3837594299"/>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6" r:id="rId3"/>
    <p:sldLayoutId id="2147483677" r:id="rId4"/>
    <p:sldLayoutId id="2147483667" r:id="rId5"/>
    <p:sldLayoutId id="2147483674" r:id="rId6"/>
    <p:sldLayoutId id="2147483675" r:id="rId7"/>
    <p:sldLayoutId id="2147483676" r:id="rId8"/>
    <p:sldLayoutId id="2147483671" r:id="rId9"/>
    <p:sldLayoutId id="2147483673" r:id="rId10"/>
    <p:sldLayoutId id="2147483662" r:id="rId11"/>
    <p:sldLayoutId id="2147483664" r:id="rId12"/>
    <p:sldLayoutId id="2147483668" r:id="rId13"/>
    <p:sldLayoutId id="2147483669" r:id="rId14"/>
  </p:sldLayoutIdLst>
  <p:timing>
    <p:tnLst>
      <p:par>
        <p:cTn id="1" dur="indefinite" restart="never" nodeType="tmRoot"/>
      </p:par>
    </p:tnLst>
  </p:timing>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365D2F98-2B52-467D-8FA6-CE4B51B2A692}"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32953120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iming>
    <p:tnLst>
      <p:par>
        <p:cTn id="1" dur="indefinite" restart="never" nodeType="tmRoot"/>
      </p:par>
    </p:tnLst>
  </p:timing>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5"/>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3"/>
            <a:ext cx="2133600" cy="274637"/>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D26AAAD8-932D-430B-B129-D44D9F11A5C7}" type="datetime1">
              <a:rPr lang="en-US">
                <a:solidFill>
                  <a:prstClr val="white">
                    <a:lumMod val="50000"/>
                  </a:prstClr>
                </a:solidFill>
              </a:rPr>
              <a:pPr>
                <a:defRPr/>
              </a:pPr>
              <a:t>2/15/2017</a:t>
            </a:fld>
            <a:endParaRPr lang="en-US" dirty="0">
              <a:solidFill>
                <a:prstClr val="white">
                  <a:lumMod val="50000"/>
                </a:prst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0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a:defRPr/>
            </a:pPr>
            <a:fld id="{1586C6F0-B0A0-4B91-8218-B729A6939E11}" type="slidenum">
              <a:rPr lang="en-US">
                <a:solidFill>
                  <a:prstClr val="white">
                    <a:lumMod val="50000"/>
                  </a:prstClr>
                </a:solidFill>
              </a:rPr>
              <a:pPr>
                <a:defRPr/>
              </a:pPr>
              <a:t>‹#›</a:t>
            </a:fld>
            <a:endParaRPr lang="en-US" dirty="0">
              <a:solidFill>
                <a:prstClr val="white">
                  <a:lumMod val="50000"/>
                </a:prstClr>
              </a:solidFill>
            </a:endParaRPr>
          </a:p>
        </p:txBody>
      </p:sp>
    </p:spTree>
    <p:extLst>
      <p:ext uri="{BB962C8B-B14F-4D97-AF65-F5344CB8AC3E}">
        <p14:creationId xmlns:p14="http://schemas.microsoft.com/office/powerpoint/2010/main" val="22871774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timing>
    <p:tnLst>
      <p:par>
        <p:cTn id="1" dur="indefinite" restart="never" nodeType="tmRoot"/>
      </p:par>
    </p:tnLst>
  </p:timing>
  <p:hf hdr="0" ftr="0" dt="0"/>
  <p:txStyles>
    <p:title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206376"/>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200151"/>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635" tIns="40817" rIns="81635" bIns="40817"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3480083" y="4767264"/>
            <a:ext cx="2133600" cy="274637"/>
          </a:xfrm>
          <a:prstGeom prst="rect">
            <a:avLst/>
          </a:prstGeom>
        </p:spPr>
        <p:txBody>
          <a:bodyPr vert="horz" lIns="81635" tIns="40817" rIns="81635" bIns="40817" rtlCol="0" anchor="ctr"/>
          <a:lstStyle>
            <a:lvl1pPr algn="ctr" fontAlgn="auto">
              <a:spcBef>
                <a:spcPts val="0"/>
              </a:spcBef>
              <a:spcAft>
                <a:spcPts val="0"/>
              </a:spcAft>
              <a:defRPr sz="9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defTabSz="816351">
              <a:defRPr/>
            </a:pPr>
            <a:fld id="{365D2F98-2B52-467D-8FA6-CE4B51B2A692}" type="datetime1">
              <a:rPr lang="en-US">
                <a:solidFill>
                  <a:prstClr val="white">
                    <a:lumMod val="50000"/>
                  </a:prstClr>
                </a:solidFill>
              </a:rPr>
              <a:pPr defTabSz="816351">
                <a:defRPr/>
              </a:pPr>
              <a:t>2/15/2017</a:t>
            </a:fld>
            <a:endParaRPr lang="en-US" dirty="0">
              <a:solidFill>
                <a:prstClr val="white">
                  <a:lumMod val="50000"/>
                </a:prstClr>
              </a:solidFill>
            </a:endParaRPr>
          </a:p>
        </p:txBody>
      </p:sp>
      <p:sp>
        <p:nvSpPr>
          <p:cNvPr id="6" name="Slide Number Placeholder 5"/>
          <p:cNvSpPr>
            <a:spLocks noGrp="1"/>
          </p:cNvSpPr>
          <p:nvPr>
            <p:ph type="sldNum" sz="quarter" idx="4"/>
          </p:nvPr>
        </p:nvSpPr>
        <p:spPr>
          <a:xfrm>
            <a:off x="6553200" y="4767264"/>
            <a:ext cx="2133600" cy="274637"/>
          </a:xfrm>
          <a:prstGeom prst="rect">
            <a:avLst/>
          </a:prstGeom>
        </p:spPr>
        <p:txBody>
          <a:bodyPr vert="horz" lIns="81635" tIns="40817" rIns="81635" bIns="40817" rtlCol="0" anchor="ctr"/>
          <a:lstStyle>
            <a:lvl1pPr algn="r" fontAlgn="auto">
              <a:spcBef>
                <a:spcPts val="0"/>
              </a:spcBef>
              <a:spcAft>
                <a:spcPts val="0"/>
              </a:spcAft>
              <a:defRPr sz="900" smtClean="0">
                <a:solidFill>
                  <a:schemeClr val="bg1">
                    <a:lumMod val="50000"/>
                  </a:schemeClr>
                </a:solidFill>
                <a:latin typeface="+mn-lt"/>
                <a:ea typeface="Open Sans Light" panose="020B0306030504020204" pitchFamily="34" charset="0"/>
                <a:cs typeface="Open Sans Light" panose="020B0306030504020204" pitchFamily="34" charset="0"/>
              </a:defRPr>
            </a:lvl1pPr>
          </a:lstStyle>
          <a:p>
            <a:pPr defTabSz="816351">
              <a:defRPr/>
            </a:pPr>
            <a:fld id="{1586C6F0-B0A0-4B91-8218-B729A6939E11}" type="slidenum">
              <a:rPr lang="en-US">
                <a:solidFill>
                  <a:prstClr val="white">
                    <a:lumMod val="50000"/>
                  </a:prstClr>
                </a:solidFill>
              </a:rPr>
              <a:pPr defTabSz="816351">
                <a:defRPr/>
              </a:pPr>
              <a:t>‹#›</a:t>
            </a:fld>
            <a:endParaRPr lang="en-US" dirty="0">
              <a:solidFill>
                <a:prstClr val="white">
                  <a:lumMod val="50000"/>
                </a:prstClr>
              </a:solidFill>
            </a:endParaRPr>
          </a:p>
        </p:txBody>
      </p:sp>
    </p:spTree>
    <p:extLst>
      <p:ext uri="{BB962C8B-B14F-4D97-AF65-F5344CB8AC3E}">
        <p14:creationId xmlns:p14="http://schemas.microsoft.com/office/powerpoint/2010/main" val="141458539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iming>
    <p:tnLst>
      <p:par>
        <p:cTn id="1" dur="indefinite" restart="never" nodeType="tmRoot"/>
      </p:par>
    </p:tnLst>
  </p:timing>
  <p:hf hdr="0" ftr="0" dt="0"/>
  <p:txStyles>
    <p:titleStyle>
      <a:lvl1pPr algn="ctr" rtl="0" fontAlgn="base">
        <a:spcBef>
          <a:spcPct val="0"/>
        </a:spcBef>
        <a:spcAft>
          <a:spcPct val="0"/>
        </a:spcAft>
        <a:defRPr sz="3200" b="1" kern="1200">
          <a:solidFill>
            <a:schemeClr val="bg1">
              <a:lumMod val="50000"/>
            </a:schemeClr>
          </a:solidFill>
          <a:latin typeface="+mj-lt"/>
          <a:ea typeface="+mj-ea"/>
          <a:cs typeface="+mj-cs"/>
        </a:defRPr>
      </a:lvl1pPr>
      <a:lvl2pPr algn="ctr" rtl="0" fontAlgn="base">
        <a:spcBef>
          <a:spcPct val="0"/>
        </a:spcBef>
        <a:spcAft>
          <a:spcPct val="0"/>
        </a:spcAft>
        <a:defRPr sz="4000">
          <a:solidFill>
            <a:schemeClr val="tx1"/>
          </a:solidFill>
          <a:latin typeface="Calibri" pitchFamily="34" charset="0"/>
        </a:defRPr>
      </a:lvl2pPr>
      <a:lvl3pPr algn="ctr" rtl="0" fontAlgn="base">
        <a:spcBef>
          <a:spcPct val="0"/>
        </a:spcBef>
        <a:spcAft>
          <a:spcPct val="0"/>
        </a:spcAft>
        <a:defRPr sz="4000">
          <a:solidFill>
            <a:schemeClr val="tx1"/>
          </a:solidFill>
          <a:latin typeface="Calibri" pitchFamily="34" charset="0"/>
        </a:defRPr>
      </a:lvl3pPr>
      <a:lvl4pPr algn="ctr" rtl="0" fontAlgn="base">
        <a:spcBef>
          <a:spcPct val="0"/>
        </a:spcBef>
        <a:spcAft>
          <a:spcPct val="0"/>
        </a:spcAft>
        <a:defRPr sz="4000">
          <a:solidFill>
            <a:schemeClr val="tx1"/>
          </a:solidFill>
          <a:latin typeface="Calibri" pitchFamily="34" charset="0"/>
        </a:defRPr>
      </a:lvl4pPr>
      <a:lvl5pPr algn="ctr" rtl="0" fontAlgn="base">
        <a:spcBef>
          <a:spcPct val="0"/>
        </a:spcBef>
        <a:spcAft>
          <a:spcPct val="0"/>
        </a:spcAft>
        <a:defRPr sz="4000">
          <a:solidFill>
            <a:schemeClr val="tx1"/>
          </a:solidFill>
          <a:latin typeface="Calibri" pitchFamily="34" charset="0"/>
        </a:defRPr>
      </a:lvl5pPr>
      <a:lvl6pPr marL="408176" algn="ctr" rtl="0" fontAlgn="base">
        <a:spcBef>
          <a:spcPct val="0"/>
        </a:spcBef>
        <a:spcAft>
          <a:spcPct val="0"/>
        </a:spcAft>
        <a:defRPr sz="4000">
          <a:solidFill>
            <a:schemeClr val="tx1"/>
          </a:solidFill>
          <a:latin typeface="Calibri" pitchFamily="34" charset="0"/>
        </a:defRPr>
      </a:lvl6pPr>
      <a:lvl7pPr marL="816351" algn="ctr" rtl="0" fontAlgn="base">
        <a:spcBef>
          <a:spcPct val="0"/>
        </a:spcBef>
        <a:spcAft>
          <a:spcPct val="0"/>
        </a:spcAft>
        <a:defRPr sz="4000">
          <a:solidFill>
            <a:schemeClr val="tx1"/>
          </a:solidFill>
          <a:latin typeface="Calibri" pitchFamily="34" charset="0"/>
        </a:defRPr>
      </a:lvl7pPr>
      <a:lvl8pPr marL="1224527" algn="ctr" rtl="0" fontAlgn="base">
        <a:spcBef>
          <a:spcPct val="0"/>
        </a:spcBef>
        <a:spcAft>
          <a:spcPct val="0"/>
        </a:spcAft>
        <a:defRPr sz="4000">
          <a:solidFill>
            <a:schemeClr val="tx1"/>
          </a:solidFill>
          <a:latin typeface="Calibri" pitchFamily="34" charset="0"/>
        </a:defRPr>
      </a:lvl8pPr>
      <a:lvl9pPr marL="1632703" algn="ctr" rtl="0" fontAlgn="base">
        <a:spcBef>
          <a:spcPct val="0"/>
        </a:spcBef>
        <a:spcAft>
          <a:spcPct val="0"/>
        </a:spcAft>
        <a:defRPr sz="4000">
          <a:solidFill>
            <a:schemeClr val="tx1"/>
          </a:solidFill>
          <a:latin typeface="Calibri" pitchFamily="34" charset="0"/>
        </a:defRPr>
      </a:lvl9pPr>
    </p:titleStyle>
    <p:bodyStyle>
      <a:lvl1pPr marL="306132" indent="-306132" algn="l" rtl="0" fontAlgn="base">
        <a:spcBef>
          <a:spcPct val="20000"/>
        </a:spcBef>
        <a:spcAft>
          <a:spcPct val="0"/>
        </a:spcAft>
        <a:buFont typeface="Arial" charset="0"/>
        <a:buChar char="•"/>
        <a:defRPr sz="2500" kern="1200">
          <a:solidFill>
            <a:schemeClr val="tx1"/>
          </a:solidFill>
          <a:latin typeface="+mn-lt"/>
          <a:ea typeface="+mn-ea"/>
          <a:cs typeface="+mn-cs"/>
        </a:defRPr>
      </a:lvl1pPr>
      <a:lvl2pPr marL="663285" indent="-255109" algn="l" rtl="0" fontAlgn="base">
        <a:spcBef>
          <a:spcPct val="20000"/>
        </a:spcBef>
        <a:spcAft>
          <a:spcPct val="0"/>
        </a:spcAft>
        <a:buFont typeface="Arial" charset="0"/>
        <a:buChar char="–"/>
        <a:defRPr sz="2100" kern="1200">
          <a:solidFill>
            <a:schemeClr val="tx1"/>
          </a:solidFill>
          <a:latin typeface="+mn-lt"/>
          <a:ea typeface="+mn-ea"/>
          <a:cs typeface="+mn-cs"/>
        </a:defRPr>
      </a:lvl2pPr>
      <a:lvl3pPr marL="1020439" indent="-204088" algn="l" rtl="0" fontAlgn="base">
        <a:spcBef>
          <a:spcPct val="20000"/>
        </a:spcBef>
        <a:spcAft>
          <a:spcPct val="0"/>
        </a:spcAft>
        <a:buFont typeface="Arial" charset="0"/>
        <a:buChar char="•"/>
        <a:defRPr sz="1800" kern="1200">
          <a:solidFill>
            <a:schemeClr val="tx1"/>
          </a:solidFill>
          <a:latin typeface="+mn-lt"/>
          <a:ea typeface="+mn-ea"/>
          <a:cs typeface="+mn-cs"/>
        </a:defRPr>
      </a:lvl3pPr>
      <a:lvl4pPr marL="1428614" indent="-204088" algn="l" rtl="0" fontAlgn="base">
        <a:spcBef>
          <a:spcPct val="20000"/>
        </a:spcBef>
        <a:spcAft>
          <a:spcPct val="0"/>
        </a:spcAft>
        <a:buFont typeface="Arial" charset="0"/>
        <a:buChar char="–"/>
        <a:defRPr sz="1600" kern="1200">
          <a:solidFill>
            <a:schemeClr val="tx1"/>
          </a:solidFill>
          <a:latin typeface="+mn-lt"/>
          <a:ea typeface="+mn-ea"/>
          <a:cs typeface="+mn-cs"/>
        </a:defRPr>
      </a:lvl4pPr>
      <a:lvl5pPr marL="1836790" indent="-204088" algn="l" rtl="0" fontAlgn="base">
        <a:spcBef>
          <a:spcPct val="20000"/>
        </a:spcBef>
        <a:spcAft>
          <a:spcPct val="0"/>
        </a:spcAft>
        <a:buFont typeface="Arial" charset="0"/>
        <a:buChar char="»"/>
        <a:defRPr sz="1600" kern="1200">
          <a:solidFill>
            <a:schemeClr val="tx1"/>
          </a:solidFill>
          <a:latin typeface="+mn-lt"/>
          <a:ea typeface="+mn-ea"/>
          <a:cs typeface="+mn-cs"/>
        </a:defRPr>
      </a:lvl5pPr>
      <a:lvl6pPr marL="2244966"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141"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17"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493" indent="-204088" algn="l" defTabSz="816351"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16351" rtl="0" eaLnBrk="1" latinLnBrk="0" hangingPunct="1">
        <a:defRPr sz="1600" kern="1200">
          <a:solidFill>
            <a:schemeClr val="tx1"/>
          </a:solidFill>
          <a:latin typeface="+mn-lt"/>
          <a:ea typeface="+mn-ea"/>
          <a:cs typeface="+mn-cs"/>
        </a:defRPr>
      </a:lvl1pPr>
      <a:lvl2pPr marL="408176" algn="l" defTabSz="816351" rtl="0" eaLnBrk="1" latinLnBrk="0" hangingPunct="1">
        <a:defRPr sz="1600" kern="1200">
          <a:solidFill>
            <a:schemeClr val="tx1"/>
          </a:solidFill>
          <a:latin typeface="+mn-lt"/>
          <a:ea typeface="+mn-ea"/>
          <a:cs typeface="+mn-cs"/>
        </a:defRPr>
      </a:lvl2pPr>
      <a:lvl3pPr marL="816351" algn="l" defTabSz="816351" rtl="0" eaLnBrk="1" latinLnBrk="0" hangingPunct="1">
        <a:defRPr sz="1600" kern="1200">
          <a:solidFill>
            <a:schemeClr val="tx1"/>
          </a:solidFill>
          <a:latin typeface="+mn-lt"/>
          <a:ea typeface="+mn-ea"/>
          <a:cs typeface="+mn-cs"/>
        </a:defRPr>
      </a:lvl3pPr>
      <a:lvl4pPr marL="1224527" algn="l" defTabSz="816351" rtl="0" eaLnBrk="1" latinLnBrk="0" hangingPunct="1">
        <a:defRPr sz="1600" kern="1200">
          <a:solidFill>
            <a:schemeClr val="tx1"/>
          </a:solidFill>
          <a:latin typeface="+mn-lt"/>
          <a:ea typeface="+mn-ea"/>
          <a:cs typeface="+mn-cs"/>
        </a:defRPr>
      </a:lvl4pPr>
      <a:lvl5pPr marL="1632703" algn="l" defTabSz="816351" rtl="0" eaLnBrk="1" latinLnBrk="0" hangingPunct="1">
        <a:defRPr sz="1600" kern="1200">
          <a:solidFill>
            <a:schemeClr val="tx1"/>
          </a:solidFill>
          <a:latin typeface="+mn-lt"/>
          <a:ea typeface="+mn-ea"/>
          <a:cs typeface="+mn-cs"/>
        </a:defRPr>
      </a:lvl5pPr>
      <a:lvl6pPr marL="2040878" algn="l" defTabSz="816351" rtl="0" eaLnBrk="1" latinLnBrk="0" hangingPunct="1">
        <a:defRPr sz="1600" kern="1200">
          <a:solidFill>
            <a:schemeClr val="tx1"/>
          </a:solidFill>
          <a:latin typeface="+mn-lt"/>
          <a:ea typeface="+mn-ea"/>
          <a:cs typeface="+mn-cs"/>
        </a:defRPr>
      </a:lvl6pPr>
      <a:lvl7pPr marL="2449054" algn="l" defTabSz="816351" rtl="0" eaLnBrk="1" latinLnBrk="0" hangingPunct="1">
        <a:defRPr sz="1600" kern="1200">
          <a:solidFill>
            <a:schemeClr val="tx1"/>
          </a:solidFill>
          <a:latin typeface="+mn-lt"/>
          <a:ea typeface="+mn-ea"/>
          <a:cs typeface="+mn-cs"/>
        </a:defRPr>
      </a:lvl7pPr>
      <a:lvl8pPr marL="2857229" algn="l" defTabSz="816351" rtl="0" eaLnBrk="1" latinLnBrk="0" hangingPunct="1">
        <a:defRPr sz="1600" kern="1200">
          <a:solidFill>
            <a:schemeClr val="tx1"/>
          </a:solidFill>
          <a:latin typeface="+mn-lt"/>
          <a:ea typeface="+mn-ea"/>
          <a:cs typeface="+mn-cs"/>
        </a:defRPr>
      </a:lvl8pPr>
      <a:lvl9pPr marL="3265405" algn="l" defTabSz="8163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800600" y="988219"/>
            <a:ext cx="3352800" cy="1735931"/>
          </a:xfrm>
        </p:spPr>
        <p:txBody>
          <a:bodyPr anchor="b"/>
          <a:lstStyle/>
          <a:p>
            <a:r>
              <a:rPr lang="en-US" dirty="0" smtClean="0">
                <a:latin typeface="Trebuchet MS" panose="020B0603020202020204" pitchFamily="34" charset="0"/>
              </a:rPr>
              <a:t>Airport Noise Advisory Committee</a:t>
            </a:r>
            <a:endParaRPr lang="en-US" dirty="0">
              <a:latin typeface="Trebuchet MS" panose="020B0603020202020204" pitchFamily="34" charset="0"/>
            </a:endParaRPr>
          </a:p>
        </p:txBody>
      </p:sp>
      <p:sp>
        <p:nvSpPr>
          <p:cNvPr id="6" name="Subtitle 5"/>
          <p:cNvSpPr>
            <a:spLocks noGrp="1"/>
          </p:cNvSpPr>
          <p:nvPr>
            <p:ph type="subTitle" idx="1"/>
          </p:nvPr>
        </p:nvSpPr>
        <p:spPr>
          <a:xfrm>
            <a:off x="4724400" y="2693669"/>
            <a:ext cx="3200400" cy="1173481"/>
          </a:xfrm>
        </p:spPr>
        <p:txBody>
          <a:bodyPr anchor="t"/>
          <a:lstStyle/>
          <a:p>
            <a:r>
              <a:rPr lang="en-US" dirty="0" smtClean="0">
                <a:latin typeface="Calibri" panose="020F0502020204030204" pitchFamily="34" charset="0"/>
              </a:rPr>
              <a:t>February 15, 2017</a:t>
            </a:r>
            <a:endParaRPr lang="en-US" dirty="0">
              <a:latin typeface="Calibri" panose="020F0502020204030204" pitchFamily="34" charset="0"/>
            </a:endParaRPr>
          </a:p>
        </p:txBody>
      </p:sp>
    </p:spTree>
    <p:extLst>
      <p:ext uri="{BB962C8B-B14F-4D97-AF65-F5344CB8AC3E}">
        <p14:creationId xmlns:p14="http://schemas.microsoft.com/office/powerpoint/2010/main" val="22358596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10</a:t>
            </a:fld>
            <a:endParaRPr lang="en-US" dirty="0"/>
          </a:p>
        </p:txBody>
      </p:sp>
      <p:sp>
        <p:nvSpPr>
          <p:cNvPr id="10" name="TextBox 9"/>
          <p:cNvSpPr txBox="1"/>
          <p:nvPr/>
        </p:nvSpPr>
        <p:spPr>
          <a:xfrm>
            <a:off x="6400800" y="4552949"/>
            <a:ext cx="2438400" cy="276999"/>
          </a:xfrm>
          <a:prstGeom prst="rect">
            <a:avLst/>
          </a:prstGeom>
          <a:noFill/>
        </p:spPr>
        <p:txBody>
          <a:bodyPr wrap="square" rtlCol="0">
            <a:spAutoFit/>
          </a:bodyPr>
          <a:lstStyle/>
          <a:p>
            <a:pPr algn="r"/>
            <a:r>
              <a:rPr lang="en-US" sz="1200" dirty="0" smtClean="0"/>
              <a:t>*Through January 31, 2017</a:t>
            </a:r>
            <a:endParaRPr lang="en-US" sz="12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36712"/>
            <a:ext cx="3972898" cy="244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123950"/>
            <a:ext cx="3972898" cy="369332"/>
          </a:xfrm>
          <a:prstGeom prst="rect">
            <a:avLst/>
          </a:prstGeom>
          <a:noFill/>
        </p:spPr>
        <p:txBody>
          <a:bodyPr wrap="square" rtlCol="0">
            <a:spAutoFit/>
          </a:bodyPr>
          <a:lstStyle/>
          <a:p>
            <a:pPr algn="ctr"/>
            <a:r>
              <a:rPr lang="en-US" b="1" dirty="0" smtClean="0"/>
              <a:t>Early Turns By Month</a:t>
            </a:r>
            <a:endParaRPr lang="en-US" b="1" dirty="0"/>
          </a:p>
        </p:txBody>
      </p:sp>
      <p:pic>
        <p:nvPicPr>
          <p:cNvPr id="21" name="Picture 20"/>
          <p:cNvPicPr/>
          <p:nvPr/>
        </p:nvPicPr>
        <p:blipFill>
          <a:blip r:embed="rId4">
            <a:extLst>
              <a:ext uri="{28A0092B-C50C-407E-A947-70E740481C1C}">
                <a14:useLocalDpi xmlns:a14="http://schemas.microsoft.com/office/drawing/2010/main" val="0"/>
              </a:ext>
            </a:extLst>
          </a:blip>
          <a:stretch>
            <a:fillRect/>
          </a:stretch>
        </p:blipFill>
        <p:spPr>
          <a:xfrm>
            <a:off x="3010871" y="1631632"/>
            <a:ext cx="1069975" cy="56705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54643111"/>
              </p:ext>
            </p:extLst>
          </p:nvPr>
        </p:nvGraphicFramePr>
        <p:xfrm>
          <a:off x="4419600" y="1080016"/>
          <a:ext cx="4419600" cy="3435096"/>
        </p:xfrm>
        <a:graphic>
          <a:graphicData uri="http://schemas.openxmlformats.org/drawingml/2006/table">
            <a:tbl>
              <a:tblPr firstRow="1" firstCol="1" bandRow="1">
                <a:tableStyleId>{5C22544A-7EE6-4342-B048-85BDC9FD1C3A}</a:tableStyleId>
              </a:tblPr>
              <a:tblGrid>
                <a:gridCol w="883920"/>
                <a:gridCol w="883920"/>
                <a:gridCol w="883920"/>
                <a:gridCol w="883920"/>
                <a:gridCol w="883920"/>
              </a:tblGrid>
              <a:tr h="490728">
                <a:tc>
                  <a:txBody>
                    <a:bodyPr/>
                    <a:lstStyle/>
                    <a:p>
                      <a:pPr marL="0" marR="0" algn="ctr">
                        <a:lnSpc>
                          <a:spcPct val="115000"/>
                        </a:lnSpc>
                        <a:spcBef>
                          <a:spcPts val="0"/>
                        </a:spcBef>
                        <a:spcAft>
                          <a:spcPts val="0"/>
                        </a:spcAft>
                      </a:pPr>
                      <a:r>
                        <a:rPr lang="en-US" sz="1400" dirty="0">
                          <a:effectLst/>
                        </a:rPr>
                        <a:t>YEAR</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u="none" dirty="0">
                          <a:effectLst/>
                        </a:rPr>
                        <a:t>Right</a:t>
                      </a:r>
                      <a:endParaRPr lang="en-US" sz="1400" u="none"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u="none" dirty="0">
                          <a:effectLst/>
                        </a:rPr>
                        <a:t>Left</a:t>
                      </a:r>
                      <a:endParaRPr lang="en-US" sz="1400" u="none"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 Below 6,000'</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All </a:t>
                      </a:r>
                      <a:r>
                        <a:rPr lang="en-US" sz="1400" dirty="0" smtClean="0">
                          <a:effectLst/>
                        </a:rPr>
                        <a:t>Altitudes</a:t>
                      </a:r>
                      <a:endParaRPr lang="en-US" sz="1400" dirty="0">
                        <a:effectLst/>
                        <a:latin typeface="Calibri"/>
                        <a:ea typeface="Times New Roman"/>
                        <a:cs typeface="Times New Roman"/>
                      </a:endParaRPr>
                    </a:p>
                  </a:txBody>
                  <a:tcPr marL="68580" marR="68580" marT="0" marB="0" anchor="ctr"/>
                </a:tc>
              </a:tr>
              <a:tr h="490728">
                <a:tc>
                  <a:txBody>
                    <a:bodyPr/>
                    <a:lstStyle/>
                    <a:p>
                      <a:pPr marL="0" marR="0" algn="ctr">
                        <a:lnSpc>
                          <a:spcPct val="115000"/>
                        </a:lnSpc>
                        <a:spcBef>
                          <a:spcPts val="0"/>
                        </a:spcBef>
                        <a:spcAft>
                          <a:spcPts val="0"/>
                        </a:spcAft>
                      </a:pPr>
                      <a:r>
                        <a:rPr lang="en-US" sz="1400" dirty="0">
                          <a:effectLst/>
                        </a:rPr>
                        <a:t>2012</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172</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366</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316</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538</a:t>
                      </a:r>
                      <a:endParaRPr lang="en-US" sz="1400" dirty="0">
                        <a:effectLst/>
                        <a:latin typeface="Calibri"/>
                        <a:ea typeface="Times New Roman"/>
                        <a:cs typeface="Times New Roman"/>
                      </a:endParaRPr>
                    </a:p>
                  </a:txBody>
                  <a:tcPr marL="68580" marR="68580" marT="0" marB="0" anchor="ctr"/>
                </a:tc>
              </a:tr>
              <a:tr h="490728">
                <a:tc>
                  <a:txBody>
                    <a:bodyPr/>
                    <a:lstStyle/>
                    <a:p>
                      <a:pPr marL="0" marR="0" algn="ctr">
                        <a:lnSpc>
                          <a:spcPct val="115000"/>
                        </a:lnSpc>
                        <a:spcBef>
                          <a:spcPts val="0"/>
                        </a:spcBef>
                        <a:spcAft>
                          <a:spcPts val="0"/>
                        </a:spcAft>
                      </a:pPr>
                      <a:r>
                        <a:rPr lang="en-US" sz="1400" dirty="0">
                          <a:effectLst/>
                        </a:rPr>
                        <a:t>2013</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110</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719</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200</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829</a:t>
                      </a:r>
                      <a:endParaRPr lang="en-US" sz="1400" dirty="0">
                        <a:effectLst/>
                        <a:latin typeface="Calibri"/>
                        <a:ea typeface="Times New Roman"/>
                        <a:cs typeface="Times New Roman"/>
                      </a:endParaRPr>
                    </a:p>
                  </a:txBody>
                  <a:tcPr marL="68580" marR="68580" marT="0" marB="0" anchor="ctr"/>
                </a:tc>
              </a:tr>
              <a:tr h="490728">
                <a:tc>
                  <a:txBody>
                    <a:bodyPr/>
                    <a:lstStyle/>
                    <a:p>
                      <a:pPr marL="0" marR="0" algn="ctr">
                        <a:lnSpc>
                          <a:spcPct val="115000"/>
                        </a:lnSpc>
                        <a:spcBef>
                          <a:spcPts val="0"/>
                        </a:spcBef>
                        <a:spcAft>
                          <a:spcPts val="0"/>
                        </a:spcAft>
                      </a:pPr>
                      <a:r>
                        <a:rPr lang="en-US" sz="1400">
                          <a:effectLst/>
                        </a:rPr>
                        <a:t>2014</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197</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908</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338</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1,105</a:t>
                      </a:r>
                      <a:endParaRPr lang="en-US" sz="1400" dirty="0">
                        <a:effectLst/>
                        <a:latin typeface="Calibri"/>
                        <a:ea typeface="Times New Roman"/>
                        <a:cs typeface="Times New Roman"/>
                      </a:endParaRPr>
                    </a:p>
                  </a:txBody>
                  <a:tcPr marL="68580" marR="68580" marT="0" marB="0" anchor="ctr"/>
                </a:tc>
              </a:tr>
              <a:tr h="490728">
                <a:tc>
                  <a:txBody>
                    <a:bodyPr/>
                    <a:lstStyle/>
                    <a:p>
                      <a:pPr marL="0" marR="0" algn="ctr">
                        <a:lnSpc>
                          <a:spcPct val="115000"/>
                        </a:lnSpc>
                        <a:spcBef>
                          <a:spcPts val="0"/>
                        </a:spcBef>
                        <a:spcAft>
                          <a:spcPts val="0"/>
                        </a:spcAft>
                      </a:pPr>
                      <a:r>
                        <a:rPr lang="en-US" sz="1400">
                          <a:effectLst/>
                        </a:rPr>
                        <a:t>2015</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330</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a:effectLst/>
                        </a:rPr>
                        <a:t>963</a:t>
                      </a:r>
                      <a:endParaRPr lang="en-US" sz="140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467</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1,293</a:t>
                      </a:r>
                      <a:endParaRPr lang="en-US" sz="1400" dirty="0">
                        <a:effectLst/>
                        <a:latin typeface="Calibri"/>
                        <a:ea typeface="Times New Roman"/>
                        <a:cs typeface="Times New Roman"/>
                      </a:endParaRPr>
                    </a:p>
                  </a:txBody>
                  <a:tcPr marL="68580" marR="68580" marT="0" marB="0" anchor="ctr"/>
                </a:tc>
              </a:tr>
              <a:tr h="490728">
                <a:tc>
                  <a:txBody>
                    <a:bodyPr/>
                    <a:lstStyle/>
                    <a:p>
                      <a:pPr marL="0" marR="0" algn="ctr">
                        <a:lnSpc>
                          <a:spcPct val="115000"/>
                        </a:lnSpc>
                        <a:spcBef>
                          <a:spcPts val="0"/>
                        </a:spcBef>
                        <a:spcAft>
                          <a:spcPts val="0"/>
                        </a:spcAft>
                      </a:pPr>
                      <a:r>
                        <a:rPr lang="en-US" sz="1400">
                          <a:effectLst/>
                        </a:rPr>
                        <a:t>2016</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448</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a:effectLst/>
                        </a:rPr>
                        <a:t>328</a:t>
                      </a:r>
                      <a:endParaRPr lang="en-US" sz="140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559</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776</a:t>
                      </a:r>
                      <a:endParaRPr lang="en-US" sz="1400" dirty="0">
                        <a:effectLst/>
                        <a:latin typeface="Calibri"/>
                        <a:ea typeface="Times New Roman"/>
                        <a:cs typeface="Times New Roman"/>
                      </a:endParaRPr>
                    </a:p>
                  </a:txBody>
                  <a:tcPr marL="68580" marR="68580" marT="0" marB="0" anchor="ctr"/>
                </a:tc>
              </a:tr>
              <a:tr h="490728">
                <a:tc>
                  <a:txBody>
                    <a:bodyPr/>
                    <a:lstStyle/>
                    <a:p>
                      <a:pPr marL="0" marR="0" algn="ctr">
                        <a:lnSpc>
                          <a:spcPct val="115000"/>
                        </a:lnSpc>
                        <a:spcBef>
                          <a:spcPts val="0"/>
                        </a:spcBef>
                        <a:spcAft>
                          <a:spcPts val="0"/>
                        </a:spcAft>
                      </a:pPr>
                      <a:r>
                        <a:rPr lang="en-US" sz="1400">
                          <a:effectLst/>
                        </a:rPr>
                        <a:t>2017</a:t>
                      </a:r>
                      <a:endParaRPr lang="en-US" sz="14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112*</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34*</a:t>
                      </a:r>
                      <a:endParaRPr lang="en-US" sz="1400" dirty="0">
                        <a:effectLst/>
                        <a:latin typeface="Calibri"/>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a:effectLst/>
                        </a:rPr>
                        <a:t>131*</a:t>
                      </a:r>
                      <a:endParaRPr lang="en-US" sz="14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effectLst/>
                        </a:rPr>
                        <a:t>146*</a:t>
                      </a:r>
                      <a:endParaRPr lang="en-US" sz="1400" dirty="0">
                        <a:effectLst/>
                        <a:latin typeface="Calibri"/>
                        <a:ea typeface="Times New Roman"/>
                        <a:cs typeface="Times New Roman"/>
                      </a:endParaRPr>
                    </a:p>
                  </a:txBody>
                  <a:tcPr marL="68580" marR="68580" marT="0" marB="0" anchor="ctr"/>
                </a:tc>
              </a:tr>
            </a:tbl>
          </a:graphicData>
        </a:graphic>
      </p:graphicFrame>
      <p:sp>
        <p:nvSpPr>
          <p:cNvPr id="11" name="Title 1"/>
          <p:cNvSpPr txBox="1">
            <a:spLocks/>
          </p:cNvSpPr>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t>Early Turn Statistics</a:t>
            </a:r>
            <a:endParaRPr lang="en-US" dirty="0"/>
          </a:p>
        </p:txBody>
      </p:sp>
    </p:spTree>
    <p:extLst>
      <p:ext uri="{BB962C8B-B14F-4D97-AF65-F5344CB8AC3E}">
        <p14:creationId xmlns:p14="http://schemas.microsoft.com/office/powerpoint/2010/main" val="5557967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t>Early Turn Statistics - Left</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11</a:t>
            </a:fld>
            <a:endParaRPr lang="en-US" dirty="0"/>
          </a:p>
        </p:txBody>
      </p:sp>
      <p:sp>
        <p:nvSpPr>
          <p:cNvPr id="8" name="Text Box 10"/>
          <p:cNvSpPr txBox="1">
            <a:spLocks noChangeArrowheads="1"/>
          </p:cNvSpPr>
          <p:nvPr/>
        </p:nvSpPr>
        <p:spPr bwMode="auto">
          <a:xfrm>
            <a:off x="4457700" y="1200150"/>
            <a:ext cx="3886200" cy="815608"/>
          </a:xfrm>
          <a:prstGeom prst="rect">
            <a:avLst/>
          </a:prstGeom>
          <a:solidFill>
            <a:schemeClr val="bg1">
              <a:alpha val="75000"/>
            </a:schemeClr>
          </a:solidFill>
          <a:ln w="9525">
            <a:noFill/>
            <a:miter lim="800000"/>
            <a:headEnd/>
            <a:tailEnd/>
          </a:ln>
        </p:spPr>
        <p:txBody>
          <a:bodyPr wrap="square" lIns="45720" tIns="22860" rIns="45720" bIns="22860">
            <a:spAutoFit/>
          </a:bodyPr>
          <a:lstStyle/>
          <a:p>
            <a:r>
              <a:rPr lang="en-US" b="1" dirty="0" smtClean="0"/>
              <a:t>December 2016 &amp; January 2017</a:t>
            </a:r>
          </a:p>
          <a:p>
            <a:pPr marL="285750" indent="-285750">
              <a:buFont typeface="Arial" panose="020B0604020202020204" pitchFamily="34" charset="0"/>
              <a:buChar char="•"/>
            </a:pPr>
            <a:r>
              <a:rPr lang="en-US" sz="1600" dirty="0" smtClean="0"/>
              <a:t>Decreased significantly over this time last year (34 vs. 63)</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1009650"/>
            <a:ext cx="369146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3622" y="2114550"/>
            <a:ext cx="3962400" cy="2532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p:nvPr/>
        </p:nvPicPr>
        <p:blipFill>
          <a:blip r:embed="rId5"/>
          <a:stretch>
            <a:fillRect/>
          </a:stretch>
        </p:blipFill>
        <p:spPr>
          <a:xfrm>
            <a:off x="457200" y="3297924"/>
            <a:ext cx="3598065" cy="1718042"/>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1572" y="2115628"/>
            <a:ext cx="13144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997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t>Early Turn Statistics - Right</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12</a:t>
            </a:fld>
            <a:endParaRPr lang="en-US" dirty="0"/>
          </a:p>
        </p:txBody>
      </p:sp>
      <p:sp>
        <p:nvSpPr>
          <p:cNvPr id="9" name="Text Box 2"/>
          <p:cNvSpPr txBox="1">
            <a:spLocks noChangeArrowheads="1"/>
          </p:cNvSpPr>
          <p:nvPr/>
        </p:nvSpPr>
        <p:spPr bwMode="auto">
          <a:xfrm>
            <a:off x="7948613" y="6538913"/>
            <a:ext cx="2374900" cy="395287"/>
          </a:xfrm>
          <a:prstGeom prst="rect">
            <a:avLst/>
          </a:prstGeom>
          <a:noFill/>
          <a:ln w="9525">
            <a:noFill/>
            <a:miter lim="800000"/>
            <a:headEnd/>
            <a:tailEnd/>
          </a:ln>
        </p:spPr>
        <p:txBody>
          <a:bodyPr rot="0" vert="horz" wrap="square" lIns="91440" tIns="45720" rIns="91440" bIns="45720" anchor="t" anchorCtr="0">
            <a:spAutoFit/>
          </a:bodyPr>
          <a:lstStyle/>
          <a:p>
            <a:pPr marL="0" marR="0">
              <a:spcBef>
                <a:spcPts val="500"/>
              </a:spcBef>
              <a:spcAft>
                <a:spcPts val="500"/>
              </a:spcAft>
            </a:pPr>
            <a:r>
              <a:rPr lang="en-US" sz="1050">
                <a:effectLst/>
                <a:latin typeface="Calibri"/>
                <a:ea typeface="Times New Roman"/>
                <a:cs typeface="Times New Roman"/>
              </a:rPr>
              <a:t>*As of June 30, 2015</a:t>
            </a:r>
          </a:p>
        </p:txBody>
      </p:sp>
      <p:sp>
        <p:nvSpPr>
          <p:cNvPr id="8" name="Text Box 10"/>
          <p:cNvSpPr txBox="1">
            <a:spLocks noChangeArrowheads="1"/>
          </p:cNvSpPr>
          <p:nvPr/>
        </p:nvSpPr>
        <p:spPr bwMode="auto">
          <a:xfrm>
            <a:off x="4419600" y="1123950"/>
            <a:ext cx="4343400" cy="815608"/>
          </a:xfrm>
          <a:prstGeom prst="rect">
            <a:avLst/>
          </a:prstGeom>
          <a:noFill/>
          <a:ln w="9525">
            <a:noFill/>
            <a:miter lim="800000"/>
            <a:headEnd/>
            <a:tailEnd/>
          </a:ln>
        </p:spPr>
        <p:txBody>
          <a:bodyPr wrap="square" lIns="45720" tIns="22860" rIns="45720" bIns="22860">
            <a:spAutoFit/>
          </a:bodyPr>
          <a:lstStyle/>
          <a:p>
            <a:r>
              <a:rPr lang="en-US" b="1" dirty="0"/>
              <a:t>December 2016 &amp; January 2017</a:t>
            </a:r>
          </a:p>
          <a:p>
            <a:pPr marL="285750" lvl="0" indent="-285750">
              <a:buFont typeface="Arial" panose="020B0604020202020204" pitchFamily="34" charset="0"/>
              <a:buChar char="•"/>
            </a:pPr>
            <a:r>
              <a:rPr lang="en-US" sz="1600" dirty="0" smtClean="0"/>
              <a:t>Tracking higher than last year (112 vs. 101)</a:t>
            </a:r>
          </a:p>
          <a:p>
            <a:pPr marL="285750" lvl="0" indent="-285750">
              <a:buFont typeface="Arial" panose="020B0604020202020204" pitchFamily="34" charset="0"/>
              <a:buChar char="•"/>
            </a:pPr>
            <a:r>
              <a:rPr lang="en-US" sz="1600" dirty="0" smtClean="0"/>
              <a:t>Higher than previous two months (by 122)</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328695" y="3183909"/>
            <a:ext cx="4081407" cy="1817053"/>
          </a:xfrm>
          <a:prstGeom prst="rect">
            <a:avLst/>
          </a:prstGeo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698" y="840759"/>
            <a:ext cx="3763101"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4507" y="2012335"/>
            <a:ext cx="3305826" cy="2982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2878" y="4705350"/>
            <a:ext cx="1314450" cy="2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9957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13</a:t>
            </a:fld>
            <a:endParaRPr lang="en-US" dirty="0">
              <a:solidFill>
                <a:prstClr val="white">
                  <a:lumMod val="50000"/>
                </a:prstClr>
              </a:solidFill>
            </a:endParaRPr>
          </a:p>
        </p:txBody>
      </p:sp>
      <p:sp>
        <p:nvSpPr>
          <p:cNvPr id="2" name="Title 1"/>
          <p:cNvSpPr>
            <a:spLocks noGrp="1"/>
          </p:cNvSpPr>
          <p:nvPr>
            <p:ph type="title"/>
          </p:nvPr>
        </p:nvSpPr>
        <p:spPr>
          <a:xfrm>
            <a:off x="0" y="0"/>
            <a:ext cx="9144000" cy="857250"/>
          </a:xfrm>
        </p:spPr>
        <p:txBody>
          <a:bodyPr/>
          <a:lstStyle/>
          <a:p>
            <a:r>
              <a:rPr lang="en-US" dirty="0" smtClean="0"/>
              <a:t>Noise Complaint Statistics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78485261"/>
              </p:ext>
            </p:extLst>
          </p:nvPr>
        </p:nvGraphicFramePr>
        <p:xfrm>
          <a:off x="5867400" y="1206816"/>
          <a:ext cx="2667000" cy="2279333"/>
        </p:xfrm>
        <a:graphic>
          <a:graphicData uri="http://schemas.openxmlformats.org/drawingml/2006/table">
            <a:tbl>
              <a:tblPr firstRow="1" firstCol="1" bandRow="1"/>
              <a:tblGrid>
                <a:gridCol w="1118731"/>
                <a:gridCol w="1548269"/>
              </a:tblGrid>
              <a:tr h="651238">
                <a:tc>
                  <a:txBody>
                    <a:bodyPr/>
                    <a:lstStyle/>
                    <a:p>
                      <a:pPr marL="0" marR="0" algn="ctr">
                        <a:spcBef>
                          <a:spcPts val="0"/>
                        </a:spcBef>
                        <a:spcAft>
                          <a:spcPts val="0"/>
                        </a:spcAft>
                      </a:pPr>
                      <a:r>
                        <a:rPr lang="en-US" sz="1400" b="1" dirty="0">
                          <a:solidFill>
                            <a:srgbClr val="FFFFFF"/>
                          </a:solidFill>
                          <a:effectLst/>
                          <a:latin typeface="Calibri"/>
                          <a:ea typeface="Times New Roman"/>
                          <a:cs typeface="Times New Roman"/>
                        </a:rPr>
                        <a:t>YEAR</a:t>
                      </a:r>
                      <a:endParaRPr lang="en-US" sz="1050" dirty="0">
                        <a:effectLst/>
                        <a:latin typeface="Calibri"/>
                        <a:ea typeface="Times New Roman"/>
                        <a:cs typeface="Times New Roman"/>
                      </a:endParaRPr>
                    </a:p>
                  </a:txBody>
                  <a:tcPr marL="68580" marR="68580" marT="0" marB="0" anchor="ctr">
                    <a:lnL w="12700" cap="flat" cmpd="sng" algn="ctr">
                      <a:solidFill>
                        <a:srgbClr val="B9D57C"/>
                      </a:solidFill>
                      <a:prstDash val="solid"/>
                      <a:round/>
                      <a:headEnd type="none" w="med" len="med"/>
                      <a:tailEnd type="none" w="med" len="med"/>
                    </a:lnL>
                    <a:lnR>
                      <a:noFill/>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A2C851"/>
                    </a:solidFill>
                  </a:tcPr>
                </a:tc>
                <a:tc>
                  <a:txBody>
                    <a:bodyPr/>
                    <a:lstStyle/>
                    <a:p>
                      <a:pPr marL="0" marR="0" algn="ctr">
                        <a:spcBef>
                          <a:spcPts val="0"/>
                        </a:spcBef>
                        <a:spcAft>
                          <a:spcPts val="0"/>
                        </a:spcAft>
                      </a:pPr>
                      <a:r>
                        <a:rPr lang="en-US" sz="1400" b="1">
                          <a:solidFill>
                            <a:srgbClr val="FFFFFF"/>
                          </a:solidFill>
                          <a:effectLst/>
                          <a:latin typeface="Calibri"/>
                          <a:ea typeface="Times New Roman"/>
                          <a:cs typeface="Times New Roman"/>
                        </a:rPr>
                        <a:t>Total Noise Complaints</a:t>
                      </a:r>
                      <a:endParaRPr lang="en-US" sz="1050">
                        <a:effectLst/>
                        <a:latin typeface="Calibri"/>
                        <a:ea typeface="Times New Roman"/>
                        <a:cs typeface="Times New Roman"/>
                      </a:endParaRPr>
                    </a:p>
                  </a:txBody>
                  <a:tcPr marL="68580" marR="68580" marT="0" marB="0" anchor="ctr">
                    <a:lnL>
                      <a:noFill/>
                    </a:lnL>
                    <a:lnR w="12700" cap="flat" cmpd="sng" algn="ctr">
                      <a:solidFill>
                        <a:srgbClr val="B9D57C"/>
                      </a:solidFill>
                      <a:prstDash val="solid"/>
                      <a:round/>
                      <a:headEnd type="none" w="med" len="med"/>
                      <a:tailEnd type="none" w="med" len="med"/>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A2C851"/>
                    </a:solidFill>
                  </a:tcPr>
                </a:tc>
              </a:tr>
              <a:tr h="325619">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2013</a:t>
                      </a:r>
                      <a:endParaRPr lang="en-US" sz="1050">
                        <a:effectLst/>
                        <a:latin typeface="Calibri"/>
                        <a:ea typeface="Times New Roman"/>
                        <a:cs typeface="Times New Roman"/>
                      </a:endParaRPr>
                    </a:p>
                  </a:txBody>
                  <a:tcPr marL="68580" marR="68580" marT="0" marB="0" anchor="ctr">
                    <a:lnL w="12700" cap="flat" cmpd="sng" algn="ctr">
                      <a:solidFill>
                        <a:srgbClr val="B9D57C"/>
                      </a:solidFill>
                      <a:prstDash val="solid"/>
                      <a:round/>
                      <a:headEnd type="none" w="med" len="med"/>
                      <a:tailEnd type="none" w="med" len="med"/>
                    </a:lnL>
                    <a:lnR>
                      <a:noFill/>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E7F1D3"/>
                    </a:solidFill>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172</a:t>
                      </a:r>
                      <a:endParaRPr lang="en-US" sz="1050">
                        <a:effectLst/>
                        <a:latin typeface="Calibri"/>
                        <a:ea typeface="Times New Roman"/>
                        <a:cs typeface="Times New Roman"/>
                      </a:endParaRPr>
                    </a:p>
                  </a:txBody>
                  <a:tcPr marL="68580" marR="68580" marT="0" marB="0" anchor="ctr">
                    <a:lnL>
                      <a:noFill/>
                    </a:lnL>
                    <a:lnR w="12700" cap="flat" cmpd="sng" algn="ctr">
                      <a:solidFill>
                        <a:srgbClr val="B9D57C"/>
                      </a:solidFill>
                      <a:prstDash val="solid"/>
                      <a:round/>
                      <a:headEnd type="none" w="med" len="med"/>
                      <a:tailEnd type="none" w="med" len="med"/>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E7F1D3"/>
                    </a:solidFill>
                  </a:tcPr>
                </a:tc>
              </a:tr>
              <a:tr h="325619">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2014</a:t>
                      </a:r>
                      <a:endParaRPr lang="en-US" sz="1050">
                        <a:effectLst/>
                        <a:latin typeface="Calibri"/>
                        <a:ea typeface="Times New Roman"/>
                        <a:cs typeface="Times New Roman"/>
                      </a:endParaRPr>
                    </a:p>
                  </a:txBody>
                  <a:tcPr marL="68580" marR="68580" marT="0" marB="0" anchor="ctr">
                    <a:lnL w="12700" cap="flat" cmpd="sng" algn="ctr">
                      <a:solidFill>
                        <a:srgbClr val="B9D57C"/>
                      </a:solidFill>
                      <a:prstDash val="solid"/>
                      <a:round/>
                      <a:headEnd type="none" w="med" len="med"/>
                      <a:tailEnd type="none" w="med" len="med"/>
                    </a:lnL>
                    <a:lnR>
                      <a:noFill/>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156</a:t>
                      </a:r>
                      <a:endParaRPr lang="en-US" sz="1050">
                        <a:effectLst/>
                        <a:latin typeface="Calibri"/>
                        <a:ea typeface="Times New Roman"/>
                        <a:cs typeface="Times New Roman"/>
                      </a:endParaRPr>
                    </a:p>
                  </a:txBody>
                  <a:tcPr marL="68580" marR="68580" marT="0" marB="0" anchor="ctr">
                    <a:lnL>
                      <a:noFill/>
                    </a:lnL>
                    <a:lnR w="12700" cap="flat" cmpd="sng" algn="ctr">
                      <a:solidFill>
                        <a:srgbClr val="B9D57C"/>
                      </a:solidFill>
                      <a:prstDash val="solid"/>
                      <a:round/>
                      <a:headEnd type="none" w="med" len="med"/>
                      <a:tailEnd type="none" w="med" len="med"/>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tcPr>
                </a:tc>
              </a:tr>
              <a:tr h="325619">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2015</a:t>
                      </a:r>
                      <a:endParaRPr lang="en-US" sz="1050">
                        <a:effectLst/>
                        <a:latin typeface="Calibri"/>
                        <a:ea typeface="Times New Roman"/>
                        <a:cs typeface="Times New Roman"/>
                      </a:endParaRPr>
                    </a:p>
                  </a:txBody>
                  <a:tcPr marL="68580" marR="68580" marT="0" marB="0" anchor="ctr">
                    <a:lnL w="12700" cap="flat" cmpd="sng" algn="ctr">
                      <a:solidFill>
                        <a:srgbClr val="B9D57C"/>
                      </a:solidFill>
                      <a:prstDash val="solid"/>
                      <a:round/>
                      <a:headEnd type="none" w="med" len="med"/>
                      <a:tailEnd type="none" w="med" len="med"/>
                    </a:lnL>
                    <a:lnR>
                      <a:noFill/>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E7F1D3"/>
                    </a:solidFill>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3,926</a:t>
                      </a:r>
                      <a:endParaRPr lang="en-US" sz="1050">
                        <a:effectLst/>
                        <a:latin typeface="Calibri"/>
                        <a:ea typeface="Times New Roman"/>
                        <a:cs typeface="Times New Roman"/>
                      </a:endParaRPr>
                    </a:p>
                  </a:txBody>
                  <a:tcPr marL="68580" marR="68580" marT="0" marB="0" anchor="ctr">
                    <a:lnL>
                      <a:noFill/>
                    </a:lnL>
                    <a:lnR w="12700" cap="flat" cmpd="sng" algn="ctr">
                      <a:solidFill>
                        <a:srgbClr val="B9D57C"/>
                      </a:solidFill>
                      <a:prstDash val="solid"/>
                      <a:round/>
                      <a:headEnd type="none" w="med" len="med"/>
                      <a:tailEnd type="none" w="med" len="med"/>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E7F1D3"/>
                    </a:solidFill>
                  </a:tcPr>
                </a:tc>
              </a:tr>
              <a:tr h="325619">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2016</a:t>
                      </a:r>
                      <a:endParaRPr lang="en-US" sz="1050">
                        <a:effectLst/>
                        <a:latin typeface="Calibri"/>
                        <a:ea typeface="Times New Roman"/>
                        <a:cs typeface="Times New Roman"/>
                      </a:endParaRPr>
                    </a:p>
                  </a:txBody>
                  <a:tcPr marL="68580" marR="68580" marT="0" marB="0" anchor="ctr">
                    <a:lnL w="12700" cap="flat" cmpd="sng" algn="ctr">
                      <a:solidFill>
                        <a:srgbClr val="B9D57C"/>
                      </a:solidFill>
                      <a:prstDash val="solid"/>
                      <a:round/>
                      <a:headEnd type="none" w="med" len="med"/>
                      <a:tailEnd type="none" w="med" len="med"/>
                    </a:lnL>
                    <a:lnR>
                      <a:noFill/>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tcPr>
                </a:tc>
                <a:tc>
                  <a:txBody>
                    <a:bodyPr/>
                    <a:lstStyle/>
                    <a:p>
                      <a:pPr marL="0" marR="0" algn="ctr">
                        <a:spcBef>
                          <a:spcPts val="0"/>
                        </a:spcBef>
                        <a:spcAft>
                          <a:spcPts val="0"/>
                        </a:spcAft>
                      </a:pPr>
                      <a:r>
                        <a:rPr lang="en-US" sz="1400">
                          <a:solidFill>
                            <a:srgbClr val="000000"/>
                          </a:solidFill>
                          <a:effectLst/>
                          <a:latin typeface="Calibri"/>
                          <a:ea typeface="Times New Roman"/>
                          <a:cs typeface="Times New Roman"/>
                        </a:rPr>
                        <a:t>31,624</a:t>
                      </a:r>
                      <a:endParaRPr lang="en-US" sz="1050">
                        <a:effectLst/>
                        <a:latin typeface="Calibri"/>
                        <a:ea typeface="Times New Roman"/>
                        <a:cs typeface="Times New Roman"/>
                      </a:endParaRPr>
                    </a:p>
                  </a:txBody>
                  <a:tcPr marL="68580" marR="68580" marT="0" marB="0" anchor="ctr">
                    <a:lnL>
                      <a:noFill/>
                    </a:lnL>
                    <a:lnR w="12700" cap="flat" cmpd="sng" algn="ctr">
                      <a:solidFill>
                        <a:srgbClr val="B9D57C"/>
                      </a:solidFill>
                      <a:prstDash val="solid"/>
                      <a:round/>
                      <a:headEnd type="none" w="med" len="med"/>
                      <a:tailEnd type="none" w="med" len="med"/>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tcPr>
                </a:tc>
              </a:tr>
              <a:tr h="325619">
                <a:tc>
                  <a:txBody>
                    <a:bodyPr/>
                    <a:lstStyle/>
                    <a:p>
                      <a:pPr marL="0" marR="0" algn="ctr">
                        <a:spcBef>
                          <a:spcPts val="0"/>
                        </a:spcBef>
                        <a:spcAft>
                          <a:spcPts val="0"/>
                        </a:spcAft>
                      </a:pPr>
                      <a:r>
                        <a:rPr lang="en-US" sz="1400" b="1">
                          <a:solidFill>
                            <a:srgbClr val="000000"/>
                          </a:solidFill>
                          <a:effectLst/>
                          <a:latin typeface="Calibri"/>
                          <a:ea typeface="Times New Roman"/>
                          <a:cs typeface="Times New Roman"/>
                        </a:rPr>
                        <a:t>2017</a:t>
                      </a:r>
                      <a:endParaRPr lang="en-US" sz="1050">
                        <a:effectLst/>
                        <a:latin typeface="Calibri"/>
                        <a:ea typeface="Times New Roman"/>
                        <a:cs typeface="Times New Roman"/>
                      </a:endParaRPr>
                    </a:p>
                  </a:txBody>
                  <a:tcPr marL="68580" marR="68580" marT="0" marB="0" anchor="ctr">
                    <a:lnL w="12700" cap="flat" cmpd="sng" algn="ctr">
                      <a:solidFill>
                        <a:srgbClr val="B9D57C"/>
                      </a:solidFill>
                      <a:prstDash val="solid"/>
                      <a:round/>
                      <a:headEnd type="none" w="med" len="med"/>
                      <a:tailEnd type="none" w="med" len="med"/>
                    </a:lnL>
                    <a:lnR>
                      <a:noFill/>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E7F1D3"/>
                    </a:solidFill>
                  </a:tcPr>
                </a:tc>
                <a:tc>
                  <a:txBody>
                    <a:bodyPr/>
                    <a:lstStyle/>
                    <a:p>
                      <a:pPr marL="0" marR="0" algn="ctr">
                        <a:spcBef>
                          <a:spcPts val="0"/>
                        </a:spcBef>
                        <a:spcAft>
                          <a:spcPts val="0"/>
                        </a:spcAft>
                      </a:pPr>
                      <a:r>
                        <a:rPr lang="en-US" sz="1400" dirty="0">
                          <a:solidFill>
                            <a:srgbClr val="000000"/>
                          </a:solidFill>
                          <a:effectLst/>
                          <a:latin typeface="Calibri"/>
                          <a:ea typeface="Times New Roman"/>
                          <a:cs typeface="Times New Roman"/>
                        </a:rPr>
                        <a:t>1,941*</a:t>
                      </a:r>
                      <a:endParaRPr lang="en-US" sz="1050" dirty="0">
                        <a:effectLst/>
                        <a:latin typeface="Calibri"/>
                        <a:ea typeface="Times New Roman"/>
                        <a:cs typeface="Times New Roman"/>
                      </a:endParaRPr>
                    </a:p>
                  </a:txBody>
                  <a:tcPr marL="68580" marR="68580" marT="0" marB="0" anchor="ctr">
                    <a:lnL>
                      <a:noFill/>
                    </a:lnL>
                    <a:lnR w="12700" cap="flat" cmpd="sng" algn="ctr">
                      <a:solidFill>
                        <a:srgbClr val="B9D57C"/>
                      </a:solidFill>
                      <a:prstDash val="solid"/>
                      <a:round/>
                      <a:headEnd type="none" w="med" len="med"/>
                      <a:tailEnd type="none" w="med" len="med"/>
                    </a:lnR>
                    <a:lnT w="12700" cap="flat" cmpd="sng" algn="ctr">
                      <a:solidFill>
                        <a:srgbClr val="B9D57C"/>
                      </a:solidFill>
                      <a:prstDash val="solid"/>
                      <a:round/>
                      <a:headEnd type="none" w="med" len="med"/>
                      <a:tailEnd type="none" w="med" len="med"/>
                    </a:lnT>
                    <a:lnB w="12700" cap="flat" cmpd="sng" algn="ctr">
                      <a:solidFill>
                        <a:srgbClr val="B9D57C"/>
                      </a:solidFill>
                      <a:prstDash val="solid"/>
                      <a:round/>
                      <a:headEnd type="none" w="med" len="med"/>
                      <a:tailEnd type="none" w="med" len="med"/>
                    </a:lnB>
                    <a:solidFill>
                      <a:srgbClr val="E7F1D3"/>
                    </a:solidFill>
                  </a:tcPr>
                </a:tc>
              </a:tr>
            </a:tbl>
          </a:graphicData>
        </a:graphic>
      </p:graphicFrame>
      <p:sp>
        <p:nvSpPr>
          <p:cNvPr id="8" name="Text Box 2"/>
          <p:cNvSpPr txBox="1">
            <a:spLocks noChangeArrowheads="1"/>
          </p:cNvSpPr>
          <p:nvPr/>
        </p:nvSpPr>
        <p:spPr bwMode="auto">
          <a:xfrm>
            <a:off x="6629400" y="3486150"/>
            <a:ext cx="1901190" cy="325755"/>
          </a:xfrm>
          <a:prstGeom prst="rect">
            <a:avLst/>
          </a:prstGeom>
          <a:noFill/>
          <a:ln w="9525">
            <a:noFill/>
            <a:miter lim="800000"/>
            <a:headEnd/>
            <a:tailEnd/>
          </a:ln>
        </p:spPr>
        <p:txBody>
          <a:bodyPr rot="0" vert="horz" wrap="square" lIns="91440" tIns="45720" rIns="91440" bIns="45720" anchor="t" anchorCtr="0">
            <a:noAutofit/>
          </a:bodyPr>
          <a:lstStyle/>
          <a:p>
            <a:pPr defTabSz="816351" fontAlgn="auto">
              <a:spcBef>
                <a:spcPts val="500"/>
              </a:spcBef>
              <a:spcAft>
                <a:spcPts val="500"/>
              </a:spcAft>
            </a:pPr>
            <a:r>
              <a:rPr lang="en-US" sz="1050">
                <a:solidFill>
                  <a:srgbClr val="3F3F3F"/>
                </a:solidFill>
                <a:latin typeface="Calibri"/>
                <a:ea typeface="Times New Roman"/>
                <a:cs typeface="Times New Roman"/>
              </a:rPr>
              <a:t>*Through January 31, 2017</a:t>
            </a:r>
          </a:p>
        </p:txBody>
      </p:sp>
      <p:graphicFrame>
        <p:nvGraphicFramePr>
          <p:cNvPr id="9" name="Chart 8"/>
          <p:cNvGraphicFramePr/>
          <p:nvPr>
            <p:extLst>
              <p:ext uri="{D42A27DB-BD31-4B8C-83A1-F6EECF244321}">
                <p14:modId xmlns:p14="http://schemas.microsoft.com/office/powerpoint/2010/main" val="3286203021"/>
              </p:ext>
            </p:extLst>
          </p:nvPr>
        </p:nvGraphicFramePr>
        <p:xfrm>
          <a:off x="838200" y="1229959"/>
          <a:ext cx="4613910" cy="257302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1219200" y="2768642"/>
            <a:ext cx="914400" cy="253916"/>
          </a:xfrm>
          <a:prstGeom prst="rect">
            <a:avLst/>
          </a:prstGeom>
          <a:noFill/>
        </p:spPr>
        <p:txBody>
          <a:bodyPr wrap="square" rtlCol="0">
            <a:spAutoFit/>
          </a:bodyPr>
          <a:lstStyle/>
          <a:p>
            <a:pPr defTabSz="816351" fontAlgn="auto">
              <a:spcBef>
                <a:spcPts val="0"/>
              </a:spcBef>
              <a:spcAft>
                <a:spcPts val="0"/>
              </a:spcAft>
            </a:pPr>
            <a:r>
              <a:rPr lang="en-US" sz="1000" dirty="0" smtClean="0">
                <a:solidFill>
                  <a:srgbClr val="3F3F3F">
                    <a:lumMod val="50000"/>
                  </a:srgbClr>
                </a:solidFill>
                <a:latin typeface="Calibri"/>
                <a:cs typeface="+mn-cs"/>
              </a:rPr>
              <a:t>1,941</a:t>
            </a:r>
            <a:endParaRPr lang="en-US" sz="1050" dirty="0">
              <a:solidFill>
                <a:srgbClr val="3F3F3F">
                  <a:lumMod val="50000"/>
                </a:srgbClr>
              </a:solidFill>
              <a:latin typeface="Calibri"/>
              <a:cs typeface="+mn-cs"/>
            </a:endParaRPr>
          </a:p>
        </p:txBody>
      </p:sp>
    </p:spTree>
    <p:extLst>
      <p:ext uri="{BB962C8B-B14F-4D97-AF65-F5344CB8AC3E}">
        <p14:creationId xmlns:p14="http://schemas.microsoft.com/office/powerpoint/2010/main" val="16662522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14</a:t>
            </a:fld>
            <a:endParaRPr lang="en-US" dirty="0">
              <a:solidFill>
                <a:prstClr val="white">
                  <a:lumMod val="50000"/>
                </a:prstClr>
              </a:solidFill>
            </a:endParaRPr>
          </a:p>
        </p:txBody>
      </p:sp>
      <p:sp>
        <p:nvSpPr>
          <p:cNvPr id="4" name="Title 3"/>
          <p:cNvSpPr>
            <a:spLocks noGrp="1"/>
          </p:cNvSpPr>
          <p:nvPr>
            <p:ph type="title"/>
          </p:nvPr>
        </p:nvSpPr>
        <p:spPr/>
        <p:txBody>
          <a:bodyPr/>
          <a:lstStyle/>
          <a:p>
            <a:r>
              <a:rPr lang="en-US" dirty="0" smtClean="0"/>
              <a:t>Top 5 Noise Events (most complaints)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60134272"/>
              </p:ext>
            </p:extLst>
          </p:nvPr>
        </p:nvGraphicFramePr>
        <p:xfrm>
          <a:off x="685800" y="1047750"/>
          <a:ext cx="7619999" cy="3505198"/>
        </p:xfrm>
        <a:graphic>
          <a:graphicData uri="http://schemas.openxmlformats.org/drawingml/2006/table">
            <a:tbl>
              <a:tblPr firstRow="1" bandRow="1"/>
              <a:tblGrid>
                <a:gridCol w="995139"/>
                <a:gridCol w="1178074"/>
                <a:gridCol w="4208880"/>
                <a:gridCol w="1237906"/>
              </a:tblGrid>
              <a:tr h="801096">
                <a:tc>
                  <a:txBody>
                    <a:bodyPr/>
                    <a:lstStyle/>
                    <a:p>
                      <a:pPr marL="0" marR="0" algn="ctr">
                        <a:lnSpc>
                          <a:spcPct val="115000"/>
                        </a:lnSpc>
                        <a:spcBef>
                          <a:spcPts val="500"/>
                        </a:spcBef>
                        <a:spcAft>
                          <a:spcPts val="500"/>
                        </a:spcAft>
                      </a:pPr>
                      <a:r>
                        <a:rPr lang="en-US" sz="1400" b="1" dirty="0">
                          <a:solidFill>
                            <a:srgbClr val="FFFFFF"/>
                          </a:solidFill>
                          <a:effectLst/>
                          <a:latin typeface="Calibri"/>
                          <a:ea typeface="Times New Roman"/>
                          <a:cs typeface="Times New Roman"/>
                        </a:rPr>
                        <a:t>Date</a:t>
                      </a:r>
                      <a:endParaRPr lang="en-US" sz="1050" dirty="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marL="0" marR="0" algn="ctr">
                        <a:lnSpc>
                          <a:spcPct val="115000"/>
                        </a:lnSpc>
                        <a:spcBef>
                          <a:spcPts val="500"/>
                        </a:spcBef>
                        <a:spcAft>
                          <a:spcPts val="500"/>
                        </a:spcAft>
                      </a:pPr>
                      <a:r>
                        <a:rPr lang="en-US" sz="1400" b="1">
                          <a:solidFill>
                            <a:srgbClr val="FFFFFF"/>
                          </a:solidFill>
                          <a:effectLst/>
                          <a:latin typeface="Calibri"/>
                          <a:ea typeface="Times New Roman"/>
                          <a:cs typeface="Times New Roman"/>
                        </a:rPr>
                        <a:t>Event Time</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marL="0" marR="0" algn="ctr">
                        <a:lnSpc>
                          <a:spcPct val="115000"/>
                        </a:lnSpc>
                        <a:spcBef>
                          <a:spcPts val="500"/>
                        </a:spcBef>
                        <a:spcAft>
                          <a:spcPts val="500"/>
                        </a:spcAft>
                      </a:pPr>
                      <a:r>
                        <a:rPr lang="en-US" sz="1400" b="1">
                          <a:solidFill>
                            <a:srgbClr val="FFFFFF"/>
                          </a:solidFill>
                          <a:effectLst/>
                          <a:latin typeface="Calibri"/>
                          <a:ea typeface="Times New Roman"/>
                          <a:cs typeface="Times New Roman"/>
                        </a:rPr>
                        <a:t>Noise Event</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c>
                  <a:txBody>
                    <a:bodyPr/>
                    <a:lstStyle/>
                    <a:p>
                      <a:pPr marL="0" marR="0" algn="ctr">
                        <a:lnSpc>
                          <a:spcPct val="115000"/>
                        </a:lnSpc>
                        <a:spcBef>
                          <a:spcPts val="500"/>
                        </a:spcBef>
                        <a:spcAft>
                          <a:spcPts val="500"/>
                        </a:spcAft>
                      </a:pPr>
                      <a:r>
                        <a:rPr lang="en-US" sz="1400" b="1">
                          <a:solidFill>
                            <a:srgbClr val="FFFFFF"/>
                          </a:solidFill>
                          <a:effectLst/>
                          <a:latin typeface="Calibri"/>
                          <a:ea typeface="Times New Roman"/>
                          <a:cs typeface="Times New Roman"/>
                        </a:rPr>
                        <a:t>Number of Complaints</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BB5C3"/>
                    </a:solidFill>
                  </a:tcPr>
                </a:tc>
              </a:tr>
              <a:tr h="557848">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1/4/2017</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1:07 a.m. </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Curfew </a:t>
                      </a:r>
                      <a:r>
                        <a:rPr lang="en-US" sz="1200" dirty="0" smtClean="0">
                          <a:effectLst/>
                          <a:latin typeface="Calibri"/>
                          <a:ea typeface="Times New Roman"/>
                          <a:cs typeface="Times New Roman"/>
                        </a:rPr>
                        <a:t>Violation;  jetBlue,</a:t>
                      </a:r>
                      <a:r>
                        <a:rPr lang="en-US" sz="1200" baseline="0" dirty="0" smtClean="0">
                          <a:effectLst/>
                          <a:latin typeface="Calibri"/>
                          <a:ea typeface="Times New Roman"/>
                          <a:cs typeface="Times New Roman"/>
                        </a:rPr>
                        <a:t> late inbound aircraft, fined $20,000</a:t>
                      </a:r>
                      <a:endParaRPr lang="en-US" sz="1050" dirty="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11</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45325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1/24/2017</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7:02 a.m.</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Early Turn, instruction given by ATC due to weather</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8</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85304">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1/24/2017</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6:58 a.m.</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Early Turn, instruction given by ATC due to weather</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7</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53709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12/28/16</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10:23 p.m.</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Early Turn, ATC called to report the aircraft turned </a:t>
                      </a:r>
                      <a:r>
                        <a:rPr lang="en-US" sz="1200" dirty="0" smtClean="0">
                          <a:effectLst/>
                          <a:latin typeface="Calibri"/>
                          <a:ea typeface="Times New Roman"/>
                          <a:cs typeface="Times New Roman"/>
                        </a:rPr>
                        <a:t>early, pilot heard </a:t>
                      </a:r>
                      <a:r>
                        <a:rPr lang="en-US" sz="1200" dirty="0">
                          <a:effectLst/>
                          <a:latin typeface="Calibri"/>
                          <a:ea typeface="Times New Roman"/>
                          <a:cs typeface="Times New Roman"/>
                        </a:rPr>
                        <a:t>the wrong instructions</a:t>
                      </a:r>
                      <a:endParaRPr lang="en-US" sz="1050" dirty="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6</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r h="385304">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1/24/17</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7:12 a.m.</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Early Turn, instruction given by ATC due to weather</a:t>
                      </a:r>
                      <a:endParaRPr lang="en-US" sz="1050">
                        <a:effectLst/>
                        <a:latin typeface="Calibri"/>
                        <a:ea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6</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385304">
                <a:tc>
                  <a:txBody>
                    <a:bodyPr/>
                    <a:lstStyle/>
                    <a:p>
                      <a:pPr marL="0" marR="0" algn="ctr">
                        <a:lnSpc>
                          <a:spcPct val="115000"/>
                        </a:lnSpc>
                        <a:spcBef>
                          <a:spcPts val="500"/>
                        </a:spcBef>
                        <a:spcAft>
                          <a:spcPts val="500"/>
                        </a:spcAft>
                      </a:pPr>
                      <a:r>
                        <a:rPr lang="en-US" sz="1200">
                          <a:effectLst/>
                          <a:latin typeface="Calibri"/>
                          <a:ea typeface="Times New Roman"/>
                          <a:cs typeface="Times New Roman"/>
                        </a:rPr>
                        <a:t>1/24/17</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7:18 a.m.</a:t>
                      </a:r>
                      <a:endParaRPr lang="en-US" sz="105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15000"/>
                        </a:lnSpc>
                        <a:spcBef>
                          <a:spcPts val="500"/>
                        </a:spcBef>
                        <a:spcAft>
                          <a:spcPts val="500"/>
                        </a:spcAft>
                      </a:pPr>
                      <a:r>
                        <a:rPr lang="en-US" sz="1200">
                          <a:effectLst/>
                          <a:latin typeface="Calibri"/>
                          <a:ea typeface="Times New Roman"/>
                          <a:cs typeface="Times New Roman"/>
                        </a:rPr>
                        <a:t>Early Turn, instruction given by ATC due to weather</a:t>
                      </a:r>
                      <a:endParaRPr lang="en-US" sz="1050">
                        <a:effectLst/>
                        <a:latin typeface="Calibri"/>
                        <a:ea typeface="Times New Roman"/>
                        <a:cs typeface="Times New Roman"/>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6</a:t>
                      </a:r>
                      <a:endParaRPr lang="en-US" sz="1050" dirty="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74314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15</a:t>
            </a:fld>
            <a:endParaRPr lang="en-US" dirty="0">
              <a:solidFill>
                <a:prstClr val="white">
                  <a:lumMod val="50000"/>
                </a:prstClr>
              </a:solidFill>
            </a:endParaRPr>
          </a:p>
        </p:txBody>
      </p:sp>
      <p:sp>
        <p:nvSpPr>
          <p:cNvPr id="6" name="Title 3"/>
          <p:cNvSpPr>
            <a:spLocks noGrp="1"/>
          </p:cNvSpPr>
          <p:nvPr>
            <p:ph type="title"/>
          </p:nvPr>
        </p:nvSpPr>
        <p:spPr>
          <a:xfrm>
            <a:off x="1" y="0"/>
            <a:ext cx="9144000" cy="857250"/>
          </a:xfrm>
        </p:spPr>
        <p:txBody>
          <a:bodyPr/>
          <a:lstStyle/>
          <a:p>
            <a:r>
              <a:rPr lang="en-US" dirty="0" smtClean="0"/>
              <a:t>Noise Complaint Breakdown</a:t>
            </a:r>
            <a:endParaRPr lang="en-US" dirty="0"/>
          </a:p>
        </p:txBody>
      </p:sp>
      <p:graphicFrame>
        <p:nvGraphicFramePr>
          <p:cNvPr id="7" name="Chart 6"/>
          <p:cNvGraphicFramePr/>
          <p:nvPr>
            <p:extLst>
              <p:ext uri="{D42A27DB-BD31-4B8C-83A1-F6EECF244321}">
                <p14:modId xmlns:p14="http://schemas.microsoft.com/office/powerpoint/2010/main" val="4208739031"/>
              </p:ext>
            </p:extLst>
          </p:nvPr>
        </p:nvGraphicFramePr>
        <p:xfrm>
          <a:off x="457200" y="742950"/>
          <a:ext cx="5084763"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69197430"/>
              </p:ext>
            </p:extLst>
          </p:nvPr>
        </p:nvGraphicFramePr>
        <p:xfrm>
          <a:off x="5541963" y="742951"/>
          <a:ext cx="3373437" cy="4038598"/>
        </p:xfrm>
        <a:graphic>
          <a:graphicData uri="http://schemas.openxmlformats.org/drawingml/2006/table">
            <a:tbl>
              <a:tblPr firstRow="1" firstCol="1" bandRow="1">
                <a:tableStyleId>{5C22544A-7EE6-4342-B048-85BDC9FD1C3A}</a:tableStyleId>
              </a:tblPr>
              <a:tblGrid>
                <a:gridCol w="2221780"/>
                <a:gridCol w="1151657"/>
              </a:tblGrid>
              <a:tr h="401871">
                <a:tc>
                  <a:txBody>
                    <a:bodyPr/>
                    <a:lstStyle/>
                    <a:p>
                      <a:pPr marL="0" marR="0" algn="ctr">
                        <a:lnSpc>
                          <a:spcPct val="115000"/>
                        </a:lnSpc>
                        <a:spcBef>
                          <a:spcPts val="0"/>
                        </a:spcBef>
                        <a:spcAft>
                          <a:spcPts val="0"/>
                        </a:spcAft>
                      </a:pPr>
                      <a:r>
                        <a:rPr lang="en-US" sz="1000" dirty="0">
                          <a:effectLst/>
                        </a:rPr>
                        <a:t>Reason for Complaint</a:t>
                      </a:r>
                      <a:endParaRPr lang="en-US" sz="1000" dirty="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Number of Complaints</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a:effectLst/>
                        </a:rPr>
                        <a:t>Curfew Violation </a:t>
                      </a:r>
                      <a:endParaRPr lang="en-US" sz="100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97</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a:effectLst/>
                        </a:rPr>
                        <a:t>Missed Approach</a:t>
                      </a:r>
                      <a:endParaRPr lang="en-US" sz="100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9</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dirty="0">
                          <a:effectLst/>
                        </a:rPr>
                        <a:t>Heard at my Home</a:t>
                      </a:r>
                      <a:endParaRPr lang="en-US" sz="1000" dirty="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dirty="0" smtClean="0">
                          <a:effectLst/>
                        </a:rPr>
                        <a:t>1,502</a:t>
                      </a:r>
                      <a:endParaRPr lang="en-US" sz="1000" dirty="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a:effectLst/>
                        </a:rPr>
                        <a:t>Loud over Ocean</a:t>
                      </a:r>
                      <a:endParaRPr lang="en-US" sz="100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146</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dirty="0">
                          <a:effectLst/>
                        </a:rPr>
                        <a:t>Low or Loud</a:t>
                      </a:r>
                      <a:endParaRPr lang="en-US" sz="1000" dirty="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696</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a:effectLst/>
                        </a:rPr>
                        <a:t>Suspected Off-Course</a:t>
                      </a:r>
                      <a:endParaRPr lang="en-US" sz="100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132</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dirty="0">
                          <a:effectLst/>
                        </a:rPr>
                        <a:t>Suspected Off-Course and </a:t>
                      </a:r>
                      <a:r>
                        <a:rPr lang="en-US" sz="1000" dirty="0" smtClean="0">
                          <a:effectLst/>
                        </a:rPr>
                        <a:t>                 (</a:t>
                      </a:r>
                      <a:r>
                        <a:rPr lang="en-US" sz="1000" dirty="0">
                          <a:effectLst/>
                        </a:rPr>
                        <a:t>Low and/or Loud)</a:t>
                      </a:r>
                      <a:endParaRPr lang="en-US" sz="1000" dirty="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625</a:t>
                      </a:r>
                      <a:endParaRPr lang="en-US" sz="1000">
                        <a:effectLst/>
                        <a:latin typeface="Calibri"/>
                        <a:ea typeface="Calibri"/>
                        <a:cs typeface="Times New Roman"/>
                      </a:endParaRPr>
                    </a:p>
                  </a:txBody>
                  <a:tcPr marL="62245" marR="62245" marT="0" marB="0" anchor="ctr"/>
                </a:tc>
              </a:tr>
              <a:tr h="401871">
                <a:tc>
                  <a:txBody>
                    <a:bodyPr/>
                    <a:lstStyle/>
                    <a:p>
                      <a:pPr marL="0" marR="0" algn="ctr">
                        <a:lnSpc>
                          <a:spcPct val="115000"/>
                        </a:lnSpc>
                        <a:spcBef>
                          <a:spcPts val="0"/>
                        </a:spcBef>
                        <a:spcAft>
                          <a:spcPts val="0"/>
                        </a:spcAft>
                      </a:pPr>
                      <a:r>
                        <a:rPr lang="en-US" sz="1000">
                          <a:effectLst/>
                        </a:rPr>
                        <a:t>Other</a:t>
                      </a:r>
                      <a:endParaRPr lang="en-US" sz="100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a:effectLst/>
                        </a:rPr>
                        <a:t>173</a:t>
                      </a:r>
                      <a:endParaRPr lang="en-US" sz="1000">
                        <a:effectLst/>
                        <a:latin typeface="Calibri"/>
                        <a:ea typeface="Calibri"/>
                        <a:cs typeface="Times New Roman"/>
                      </a:endParaRPr>
                    </a:p>
                  </a:txBody>
                  <a:tcPr marL="62245" marR="62245" marT="0" marB="0" anchor="ctr"/>
                </a:tc>
              </a:tr>
              <a:tr h="421759">
                <a:tc>
                  <a:txBody>
                    <a:bodyPr/>
                    <a:lstStyle/>
                    <a:p>
                      <a:pPr marL="0" marR="0" algn="ctr">
                        <a:lnSpc>
                          <a:spcPct val="115000"/>
                        </a:lnSpc>
                        <a:spcBef>
                          <a:spcPts val="0"/>
                        </a:spcBef>
                        <a:spcAft>
                          <a:spcPts val="0"/>
                        </a:spcAft>
                      </a:pPr>
                      <a:r>
                        <a:rPr lang="en-US" sz="1000" dirty="0">
                          <a:effectLst/>
                        </a:rPr>
                        <a:t>Grand Total</a:t>
                      </a:r>
                      <a:endParaRPr lang="en-US" sz="1000" dirty="0">
                        <a:effectLst/>
                        <a:latin typeface="Calibri"/>
                        <a:ea typeface="Calibri"/>
                        <a:cs typeface="Times New Roman"/>
                      </a:endParaRPr>
                    </a:p>
                  </a:txBody>
                  <a:tcPr marL="62245" marR="62245" marT="0" marB="0" anchor="ctr"/>
                </a:tc>
                <a:tc>
                  <a:txBody>
                    <a:bodyPr/>
                    <a:lstStyle/>
                    <a:p>
                      <a:pPr marL="0" marR="0" algn="ctr">
                        <a:lnSpc>
                          <a:spcPct val="115000"/>
                        </a:lnSpc>
                        <a:spcBef>
                          <a:spcPts val="0"/>
                        </a:spcBef>
                        <a:spcAft>
                          <a:spcPts val="0"/>
                        </a:spcAft>
                      </a:pPr>
                      <a:r>
                        <a:rPr lang="en-US" sz="1000" dirty="0" smtClean="0">
                          <a:effectLst/>
                        </a:rPr>
                        <a:t>3,380</a:t>
                      </a:r>
                      <a:endParaRPr lang="en-US" sz="1000" dirty="0">
                        <a:effectLst/>
                        <a:latin typeface="Calibri"/>
                        <a:ea typeface="Calibri"/>
                        <a:cs typeface="Times New Roman"/>
                      </a:endParaRPr>
                    </a:p>
                  </a:txBody>
                  <a:tcPr marL="62245" marR="62245" marT="0" marB="0" anchor="ctr"/>
                </a:tc>
              </a:tr>
            </a:tbl>
          </a:graphicData>
        </a:graphic>
      </p:graphicFrame>
      <p:sp>
        <p:nvSpPr>
          <p:cNvPr id="8" name="Rectangle 7"/>
          <p:cNvSpPr/>
          <p:nvPr/>
        </p:nvSpPr>
        <p:spPr>
          <a:xfrm>
            <a:off x="7849912" y="2471368"/>
            <a:ext cx="304800" cy="2000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prstClr val="white"/>
              </a:solidFill>
            </a:endParaRPr>
          </a:p>
        </p:txBody>
      </p:sp>
      <p:sp>
        <p:nvSpPr>
          <p:cNvPr id="9" name="Rectangle 8"/>
          <p:cNvSpPr/>
          <p:nvPr/>
        </p:nvSpPr>
        <p:spPr>
          <a:xfrm>
            <a:off x="7848600" y="1272261"/>
            <a:ext cx="304800" cy="200025"/>
          </a:xfrm>
          <a:prstGeom prst="rect">
            <a:avLst/>
          </a:prstGeom>
          <a:solidFill>
            <a:schemeClr val="tx1"/>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0" name="Rectangle 9"/>
          <p:cNvSpPr/>
          <p:nvPr/>
        </p:nvSpPr>
        <p:spPr>
          <a:xfrm>
            <a:off x="7849912" y="4099013"/>
            <a:ext cx="304800" cy="200025"/>
          </a:xfrm>
          <a:prstGeom prst="rect">
            <a:avLst/>
          </a:prstGeom>
          <a:solidFill>
            <a:schemeClr val="accent4"/>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1" name="Rectangle 10"/>
          <p:cNvSpPr/>
          <p:nvPr/>
        </p:nvSpPr>
        <p:spPr>
          <a:xfrm>
            <a:off x="7848600" y="3257550"/>
            <a:ext cx="304800" cy="200025"/>
          </a:xfrm>
          <a:prstGeom prst="rect">
            <a:avLst/>
          </a:prstGeom>
          <a:solidFill>
            <a:srgbClr val="7030A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2" name="Rectangle 11"/>
          <p:cNvSpPr/>
          <p:nvPr/>
        </p:nvSpPr>
        <p:spPr>
          <a:xfrm>
            <a:off x="7848600" y="3638550"/>
            <a:ext cx="304800" cy="200025"/>
          </a:xfrm>
          <a:prstGeom prst="rect">
            <a:avLst/>
          </a:prstGeom>
          <a:solidFill>
            <a:schemeClr val="accent3"/>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3" name="Rectangle 12"/>
          <p:cNvSpPr/>
          <p:nvPr/>
        </p:nvSpPr>
        <p:spPr>
          <a:xfrm>
            <a:off x="7849912" y="2876549"/>
            <a:ext cx="304800" cy="200025"/>
          </a:xfrm>
          <a:prstGeom prst="rect">
            <a:avLst/>
          </a:prstGeom>
          <a:solidFill>
            <a:schemeClr val="accent5"/>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4" name="Rectangle 13"/>
          <p:cNvSpPr/>
          <p:nvPr/>
        </p:nvSpPr>
        <p:spPr>
          <a:xfrm>
            <a:off x="7848600" y="1656704"/>
            <a:ext cx="304800" cy="200025"/>
          </a:xfrm>
          <a:prstGeom prst="rect">
            <a:avLst/>
          </a:prstGeom>
          <a:solidFill>
            <a:srgbClr val="FF00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5" name="Rectangle 14"/>
          <p:cNvSpPr/>
          <p:nvPr/>
        </p:nvSpPr>
        <p:spPr>
          <a:xfrm>
            <a:off x="7848600" y="2070642"/>
            <a:ext cx="304800" cy="200025"/>
          </a:xfrm>
          <a:prstGeom prst="rect">
            <a:avLst/>
          </a:prstGeom>
          <a:solidFill>
            <a:srgbClr val="00B0F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Tree>
    <p:extLst>
      <p:ext uri="{BB962C8B-B14F-4D97-AF65-F5344CB8AC3E}">
        <p14:creationId xmlns:p14="http://schemas.microsoft.com/office/powerpoint/2010/main" val="3359887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16</a:t>
            </a:fld>
            <a:endParaRPr lang="en-US" dirty="0">
              <a:solidFill>
                <a:prstClr val="white">
                  <a:lumMod val="50000"/>
                </a:prstClr>
              </a:solidFill>
            </a:endParaRPr>
          </a:p>
        </p:txBody>
      </p:sp>
      <p:sp>
        <p:nvSpPr>
          <p:cNvPr id="8" name="Title 3"/>
          <p:cNvSpPr txBox="1">
            <a:spLocks/>
          </p:cNvSpPr>
          <p:nvPr/>
        </p:nvSpPr>
        <p:spPr bwMode="auto">
          <a:xfrm>
            <a:off x="1"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white">
                    <a:lumMod val="50000"/>
                  </a:prstClr>
                </a:solidFill>
              </a:rPr>
              <a:t>Noise Complaint by Neighborhood</a:t>
            </a:r>
            <a:endParaRPr lang="en-US" dirty="0">
              <a:solidFill>
                <a:prstClr val="white">
                  <a:lumMod val="50000"/>
                </a:prstClr>
              </a:solidFill>
            </a:endParaRPr>
          </a:p>
        </p:txBody>
      </p:sp>
      <p:pic>
        <p:nvPicPr>
          <p:cNvPr id="10" name="Picture 9"/>
          <p:cNvPicPr/>
          <p:nvPr/>
        </p:nvPicPr>
        <p:blipFill>
          <a:blip r:embed="rId3"/>
          <a:stretch>
            <a:fillRect/>
          </a:stretch>
        </p:blipFill>
        <p:spPr>
          <a:xfrm>
            <a:off x="457200" y="839265"/>
            <a:ext cx="2590800" cy="3923767"/>
          </a:xfrm>
          <a:prstGeom prst="rect">
            <a:avLst/>
          </a:prstGeom>
        </p:spPr>
      </p:pic>
      <p:pic>
        <p:nvPicPr>
          <p:cNvPr id="11" name="Picture 10"/>
          <p:cNvPicPr/>
          <p:nvPr/>
        </p:nvPicPr>
        <p:blipFill>
          <a:blip r:embed="rId4"/>
          <a:stretch>
            <a:fillRect/>
          </a:stretch>
        </p:blipFill>
        <p:spPr>
          <a:xfrm>
            <a:off x="6096000" y="839265"/>
            <a:ext cx="2590482" cy="3936507"/>
          </a:xfrm>
          <a:prstGeom prst="rect">
            <a:avLst/>
          </a:prstGeom>
        </p:spPr>
      </p:pic>
      <p:sp>
        <p:nvSpPr>
          <p:cNvPr id="15" name="Text Box 2"/>
          <p:cNvSpPr txBox="1">
            <a:spLocks noChangeArrowheads="1"/>
          </p:cNvSpPr>
          <p:nvPr/>
        </p:nvSpPr>
        <p:spPr bwMode="auto">
          <a:xfrm>
            <a:off x="2049973" y="3620032"/>
            <a:ext cx="1148329" cy="1143000"/>
          </a:xfrm>
          <a:prstGeom prst="rect">
            <a:avLst/>
          </a:prstGeom>
          <a:solidFill>
            <a:srgbClr val="92D050"/>
          </a:solidFill>
          <a:ln w="9525">
            <a:solidFill>
              <a:schemeClr val="accent1"/>
            </a:solidFill>
            <a:miter lim="800000"/>
            <a:headEnd/>
            <a:tailEnd/>
          </a:ln>
        </p:spPr>
        <p:txBody>
          <a:bodyPr rot="0" vert="horz" wrap="square" lIns="91440" tIns="45720" rIns="91440" bIns="45720" anchor="ctr" anchorCtr="0">
            <a:noAutofit/>
          </a:bodyPr>
          <a:lstStyle/>
          <a:p>
            <a:pPr algn="ctr" defTabSz="816351">
              <a:spcBef>
                <a:spcPts val="0"/>
              </a:spcBef>
              <a:spcAft>
                <a:spcPts val="0"/>
              </a:spcAft>
            </a:pPr>
            <a:r>
              <a:rPr lang="en-US" sz="1050" b="1">
                <a:solidFill>
                  <a:srgbClr val="000000"/>
                </a:solidFill>
                <a:latin typeface="Calibri"/>
                <a:ea typeface="Times New Roman"/>
                <a:cs typeface="Arial"/>
              </a:rPr>
              <a:t>32% or 1,086 of the noise complaints came from one (1) household</a:t>
            </a:r>
            <a:r>
              <a:rPr lang="en-US" sz="1100">
                <a:solidFill>
                  <a:srgbClr val="000000"/>
                </a:solidFill>
                <a:latin typeface="Trebuchet MS"/>
                <a:ea typeface="Times New Roman"/>
                <a:cs typeface="+mn-cs"/>
              </a:rPr>
              <a:t>. </a:t>
            </a:r>
            <a:endParaRPr lang="en-US" sz="1100">
              <a:solidFill>
                <a:srgbClr val="3F3F3F"/>
              </a:solidFill>
              <a:latin typeface="Times New Roman"/>
              <a:ea typeface="Times New Roman"/>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501307671"/>
              </p:ext>
            </p:extLst>
          </p:nvPr>
        </p:nvGraphicFramePr>
        <p:xfrm>
          <a:off x="3245470" y="832392"/>
          <a:ext cx="2228898" cy="3950251"/>
        </p:xfrm>
        <a:graphic>
          <a:graphicData uri="http://schemas.openxmlformats.org/drawingml/2006/table">
            <a:tbl>
              <a:tblPr firstRow="1" firstCol="1" bandRow="1"/>
              <a:tblGrid>
                <a:gridCol w="1114449"/>
                <a:gridCol w="1114449"/>
              </a:tblGrid>
              <a:tr h="647539">
                <a:tc>
                  <a:txBody>
                    <a:bodyPr/>
                    <a:lstStyle/>
                    <a:p>
                      <a:pPr marL="0" marR="0" algn="ctr">
                        <a:lnSpc>
                          <a:spcPct val="115000"/>
                        </a:lnSpc>
                        <a:spcBef>
                          <a:spcPts val="0"/>
                        </a:spcBef>
                        <a:spcAft>
                          <a:spcPts val="0"/>
                        </a:spcAft>
                      </a:pPr>
                      <a:r>
                        <a:rPr lang="en-US" sz="1100" b="1" dirty="0">
                          <a:solidFill>
                            <a:srgbClr val="FFFFFF"/>
                          </a:solidFill>
                          <a:effectLst/>
                          <a:latin typeface="Calibri"/>
                          <a:ea typeface="Times New Roman"/>
                          <a:cs typeface="Times New Roman"/>
                        </a:rPr>
                        <a:t>Neighborhood</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BB5C3"/>
                    </a:solidFill>
                  </a:tcPr>
                </a:tc>
                <a:tc>
                  <a:txBody>
                    <a:bodyPr/>
                    <a:lstStyle/>
                    <a:p>
                      <a:pPr marL="0" marR="0" algn="ctr">
                        <a:lnSpc>
                          <a:spcPct val="115000"/>
                        </a:lnSpc>
                        <a:spcBef>
                          <a:spcPts val="0"/>
                        </a:spcBef>
                        <a:spcAft>
                          <a:spcPts val="0"/>
                        </a:spcAft>
                      </a:pPr>
                      <a:r>
                        <a:rPr lang="en-US" sz="1100" b="1" dirty="0">
                          <a:solidFill>
                            <a:srgbClr val="FFFFFF"/>
                          </a:solidFill>
                          <a:effectLst/>
                          <a:latin typeface="Calibri"/>
                          <a:ea typeface="Times New Roman"/>
                          <a:cs typeface="Times New Roman"/>
                        </a:rPr>
                        <a:t>Number of Complaints</a:t>
                      </a:r>
                      <a:endParaRPr lang="en-US" sz="800" dirty="0">
                        <a:effectLst/>
                        <a:latin typeface="Calibri"/>
                        <a:ea typeface="Times New Roman"/>
                        <a:cs typeface="Times New Roman"/>
                      </a:endParaRPr>
                    </a:p>
                  </a:txBody>
                  <a:tcPr marL="51880" marR="51880" marT="0" marB="0" anchor="ctr">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4BB5C3"/>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Bird Rock</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1566</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Sunset Cliffs</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649</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96710">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Point Loma Heights</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452</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La Jolla</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193</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La Jolla Mesa</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85</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College Area</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81</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La Jolla Shores</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72</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Loma Portal</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69</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Pacific Beach</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55</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a:effectLst/>
                          <a:latin typeface="Calibri"/>
                          <a:ea typeface="Times New Roman"/>
                          <a:cs typeface="Times New Roman"/>
                        </a:rPr>
                        <a:t>Wooded Area</a:t>
                      </a:r>
                      <a:endParaRPr lang="en-US" sz="80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48</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Fleetridge</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21</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Lemon Grove</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21</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Ocean Beach</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18</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Mission Beach</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9</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South Park</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8</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North Park</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C4E8FA"/>
                    </a:solidFill>
                  </a:tcPr>
                </a:tc>
                <a:tc>
                  <a:txBody>
                    <a:bodyPr/>
                    <a:lstStyle/>
                    <a:p>
                      <a:pPr marL="0" marR="0" algn="ctr">
                        <a:lnSpc>
                          <a:spcPct val="115000"/>
                        </a:lnSpc>
                        <a:spcBef>
                          <a:spcPts val="0"/>
                        </a:spcBef>
                        <a:spcAft>
                          <a:spcPts val="0"/>
                        </a:spcAft>
                      </a:pPr>
                      <a:r>
                        <a:rPr lang="en-US" sz="900">
                          <a:effectLst/>
                          <a:latin typeface="Calibri"/>
                          <a:ea typeface="Times New Roman"/>
                          <a:cs typeface="Times New Roman"/>
                        </a:rPr>
                        <a:t>6</a:t>
                      </a:r>
                      <a:endParaRPr lang="en-US" sz="80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C4E8FA"/>
                    </a:solidFill>
                  </a:tcPr>
                </a:tc>
              </a:tr>
              <a:tr h="182706">
                <a:tc>
                  <a:txBody>
                    <a:bodyPr/>
                    <a:lstStyle/>
                    <a:p>
                      <a:pPr marL="0" marR="0" algn="ctr">
                        <a:lnSpc>
                          <a:spcPct val="115000"/>
                        </a:lnSpc>
                        <a:spcBef>
                          <a:spcPts val="0"/>
                        </a:spcBef>
                        <a:spcAft>
                          <a:spcPts val="0"/>
                        </a:spcAft>
                      </a:pPr>
                      <a:r>
                        <a:rPr lang="en-US" sz="900" dirty="0" smtClean="0">
                          <a:effectLst/>
                          <a:latin typeface="Calibri"/>
                          <a:ea typeface="Times New Roman"/>
                          <a:cs typeface="Times New Roman"/>
                        </a:rPr>
                        <a:t>Other(&lt;5 complaints)</a:t>
                      </a:r>
                      <a:endParaRPr lang="en-US" sz="800" dirty="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27</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tr>
              <a:tr h="182706">
                <a:tc>
                  <a:txBody>
                    <a:bodyPr/>
                    <a:lstStyle/>
                    <a:p>
                      <a:pPr marL="0" marR="0" algn="ctr">
                        <a:lnSpc>
                          <a:spcPct val="115000"/>
                        </a:lnSpc>
                        <a:spcBef>
                          <a:spcPts val="0"/>
                        </a:spcBef>
                        <a:spcAft>
                          <a:spcPts val="0"/>
                        </a:spcAft>
                      </a:pPr>
                      <a:r>
                        <a:rPr lang="en-US" sz="900">
                          <a:effectLst/>
                          <a:latin typeface="Calibri"/>
                          <a:ea typeface="Times New Roman"/>
                          <a:cs typeface="Times New Roman"/>
                        </a:rPr>
                        <a:t>Grand Total</a:t>
                      </a:r>
                      <a:endParaRPr lang="en-US" sz="800">
                        <a:effectLst/>
                        <a:latin typeface="Calibri"/>
                        <a:ea typeface="Times New Roman"/>
                        <a:cs typeface="Times New Roman"/>
                      </a:endParaRPr>
                    </a:p>
                  </a:txBody>
                  <a:tcPr marL="51880" marR="5188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4E8FA"/>
                    </a:solidFill>
                  </a:tcPr>
                </a:tc>
                <a:tc>
                  <a:txBody>
                    <a:bodyPr/>
                    <a:lstStyle/>
                    <a:p>
                      <a:pPr marL="0" marR="0" algn="ctr">
                        <a:lnSpc>
                          <a:spcPct val="115000"/>
                        </a:lnSpc>
                        <a:spcBef>
                          <a:spcPts val="0"/>
                        </a:spcBef>
                        <a:spcAft>
                          <a:spcPts val="0"/>
                        </a:spcAft>
                      </a:pPr>
                      <a:r>
                        <a:rPr lang="en-US" sz="900" dirty="0">
                          <a:effectLst/>
                          <a:latin typeface="Calibri"/>
                          <a:ea typeface="Times New Roman"/>
                          <a:cs typeface="Times New Roman"/>
                        </a:rPr>
                        <a:t>3380</a:t>
                      </a:r>
                      <a:endParaRPr lang="en-US" sz="800" dirty="0">
                        <a:effectLst/>
                        <a:latin typeface="Calibri"/>
                        <a:ea typeface="Times New Roman"/>
                        <a:cs typeface="Times New Roman"/>
                      </a:endParaRPr>
                    </a:p>
                  </a:txBody>
                  <a:tcPr marL="51880" marR="518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4E8FA"/>
                    </a:solidFill>
                  </a:tcPr>
                </a:tc>
              </a:tr>
            </a:tbl>
          </a:graphicData>
        </a:graphic>
      </p:graphicFrame>
      <p:sp>
        <p:nvSpPr>
          <p:cNvPr id="9" name="Rectangle 6"/>
          <p:cNvSpPr/>
          <p:nvPr/>
        </p:nvSpPr>
        <p:spPr>
          <a:xfrm rot="2433930">
            <a:off x="6595489" y="1082160"/>
            <a:ext cx="1033699" cy="902615"/>
          </a:xfrm>
          <a:custGeom>
            <a:avLst/>
            <a:gdLst>
              <a:gd name="connsiteX0" fmla="*/ 0 w 3239770"/>
              <a:gd name="connsiteY0" fmla="*/ 1645920 h 3291840"/>
              <a:gd name="connsiteX1" fmla="*/ 809943 w 3239770"/>
              <a:gd name="connsiteY1" fmla="*/ 1 h 3291840"/>
              <a:gd name="connsiteX2" fmla="*/ 2429828 w 3239770"/>
              <a:gd name="connsiteY2" fmla="*/ 1 h 3291840"/>
              <a:gd name="connsiteX3" fmla="*/ 3239770 w 3239770"/>
              <a:gd name="connsiteY3" fmla="*/ 1645920 h 3291840"/>
              <a:gd name="connsiteX4" fmla="*/ 2429828 w 3239770"/>
              <a:gd name="connsiteY4" fmla="*/ 3291839 h 3291840"/>
              <a:gd name="connsiteX5" fmla="*/ 809943 w 3239770"/>
              <a:gd name="connsiteY5" fmla="*/ 3291839 h 3291840"/>
              <a:gd name="connsiteX6" fmla="*/ 0 w 3239770"/>
              <a:gd name="connsiteY6" fmla="*/ 1645920 h 3291840"/>
              <a:gd name="connsiteX0" fmla="*/ 0 w 3914732"/>
              <a:gd name="connsiteY0" fmla="*/ 1320782 h 3291838"/>
              <a:gd name="connsiteX1" fmla="*/ 1484905 w 3914732"/>
              <a:gd name="connsiteY1" fmla="*/ 0 h 3291838"/>
              <a:gd name="connsiteX2" fmla="*/ 3104790 w 3914732"/>
              <a:gd name="connsiteY2" fmla="*/ 0 h 3291838"/>
              <a:gd name="connsiteX3" fmla="*/ 3914732 w 3914732"/>
              <a:gd name="connsiteY3" fmla="*/ 1645919 h 3291838"/>
              <a:gd name="connsiteX4" fmla="*/ 3104790 w 3914732"/>
              <a:gd name="connsiteY4" fmla="*/ 3291838 h 3291838"/>
              <a:gd name="connsiteX5" fmla="*/ 1484905 w 3914732"/>
              <a:gd name="connsiteY5" fmla="*/ 3291838 h 3291838"/>
              <a:gd name="connsiteX6" fmla="*/ 0 w 3914732"/>
              <a:gd name="connsiteY6" fmla="*/ 1320782 h 3291838"/>
              <a:gd name="connsiteX0" fmla="*/ 0 w 3914732"/>
              <a:gd name="connsiteY0" fmla="*/ 1320782 h 3291838"/>
              <a:gd name="connsiteX1" fmla="*/ 1217964 w 3914732"/>
              <a:gd name="connsiteY1" fmla="*/ 86683 h 3291838"/>
              <a:gd name="connsiteX2" fmla="*/ 3104790 w 3914732"/>
              <a:gd name="connsiteY2" fmla="*/ 0 h 3291838"/>
              <a:gd name="connsiteX3" fmla="*/ 3914732 w 3914732"/>
              <a:gd name="connsiteY3" fmla="*/ 1645919 h 3291838"/>
              <a:gd name="connsiteX4" fmla="*/ 3104790 w 3914732"/>
              <a:gd name="connsiteY4" fmla="*/ 3291838 h 3291838"/>
              <a:gd name="connsiteX5" fmla="*/ 1484905 w 3914732"/>
              <a:gd name="connsiteY5" fmla="*/ 3291838 h 3291838"/>
              <a:gd name="connsiteX6" fmla="*/ 0 w 3914732"/>
              <a:gd name="connsiteY6" fmla="*/ 1320782 h 3291838"/>
              <a:gd name="connsiteX0" fmla="*/ 0 w 3914732"/>
              <a:gd name="connsiteY0" fmla="*/ 1320782 h 3291838"/>
              <a:gd name="connsiteX1" fmla="*/ 1217964 w 3914732"/>
              <a:gd name="connsiteY1" fmla="*/ 86683 h 3291838"/>
              <a:gd name="connsiteX2" fmla="*/ 3104790 w 3914732"/>
              <a:gd name="connsiteY2" fmla="*/ 0 h 3291838"/>
              <a:gd name="connsiteX3" fmla="*/ 3914732 w 3914732"/>
              <a:gd name="connsiteY3" fmla="*/ 1645919 h 3291838"/>
              <a:gd name="connsiteX4" fmla="*/ 3104790 w 3914732"/>
              <a:gd name="connsiteY4" fmla="*/ 3291838 h 3291838"/>
              <a:gd name="connsiteX5" fmla="*/ 1484905 w 3914732"/>
              <a:gd name="connsiteY5" fmla="*/ 3291838 h 3291838"/>
              <a:gd name="connsiteX6" fmla="*/ 0 w 3914732"/>
              <a:gd name="connsiteY6" fmla="*/ 1320782 h 3291838"/>
              <a:gd name="connsiteX0" fmla="*/ 0 w 3914732"/>
              <a:gd name="connsiteY0" fmla="*/ 1320782 h 3291838"/>
              <a:gd name="connsiteX1" fmla="*/ 1217964 w 3914732"/>
              <a:gd name="connsiteY1" fmla="*/ 86683 h 3291838"/>
              <a:gd name="connsiteX2" fmla="*/ 3104790 w 3914732"/>
              <a:gd name="connsiteY2" fmla="*/ 0 h 3291838"/>
              <a:gd name="connsiteX3" fmla="*/ 3914732 w 3914732"/>
              <a:gd name="connsiteY3" fmla="*/ 1645919 h 3291838"/>
              <a:gd name="connsiteX4" fmla="*/ 3104790 w 3914732"/>
              <a:gd name="connsiteY4" fmla="*/ 3291838 h 3291838"/>
              <a:gd name="connsiteX5" fmla="*/ 1582278 w 3914732"/>
              <a:gd name="connsiteY5" fmla="*/ 2079283 h 3291838"/>
              <a:gd name="connsiteX6" fmla="*/ 0 w 3914732"/>
              <a:gd name="connsiteY6" fmla="*/ 1320782 h 3291838"/>
              <a:gd name="connsiteX0" fmla="*/ 0 w 3914732"/>
              <a:gd name="connsiteY0" fmla="*/ 1320782 h 3291838"/>
              <a:gd name="connsiteX1" fmla="*/ 1217964 w 3914732"/>
              <a:gd name="connsiteY1" fmla="*/ 86683 h 3291838"/>
              <a:gd name="connsiteX2" fmla="*/ 3104790 w 3914732"/>
              <a:gd name="connsiteY2" fmla="*/ 0 h 3291838"/>
              <a:gd name="connsiteX3" fmla="*/ 3914732 w 3914732"/>
              <a:gd name="connsiteY3" fmla="*/ 1645919 h 3291838"/>
              <a:gd name="connsiteX4" fmla="*/ 3104790 w 3914732"/>
              <a:gd name="connsiteY4" fmla="*/ 3291838 h 3291838"/>
              <a:gd name="connsiteX5" fmla="*/ 1753257 w 3914732"/>
              <a:gd name="connsiteY5" fmla="*/ 2568447 h 3291838"/>
              <a:gd name="connsiteX6" fmla="*/ 0 w 3914732"/>
              <a:gd name="connsiteY6" fmla="*/ 1320782 h 3291838"/>
              <a:gd name="connsiteX0" fmla="*/ 0 w 3914732"/>
              <a:gd name="connsiteY0" fmla="*/ 1320782 h 3291838"/>
              <a:gd name="connsiteX1" fmla="*/ 1217964 w 3914732"/>
              <a:gd name="connsiteY1" fmla="*/ 86683 h 3291838"/>
              <a:gd name="connsiteX2" fmla="*/ 3104790 w 3914732"/>
              <a:gd name="connsiteY2" fmla="*/ 0 h 3291838"/>
              <a:gd name="connsiteX3" fmla="*/ 3914732 w 3914732"/>
              <a:gd name="connsiteY3" fmla="*/ 1645919 h 3291838"/>
              <a:gd name="connsiteX4" fmla="*/ 3104790 w 3914732"/>
              <a:gd name="connsiteY4" fmla="*/ 3291838 h 3291838"/>
              <a:gd name="connsiteX5" fmla="*/ 1753257 w 3914732"/>
              <a:gd name="connsiteY5" fmla="*/ 2568447 h 3291838"/>
              <a:gd name="connsiteX6" fmla="*/ 0 w 3914732"/>
              <a:gd name="connsiteY6" fmla="*/ 1320782 h 3291838"/>
              <a:gd name="connsiteX0" fmla="*/ 0 w 3914732"/>
              <a:gd name="connsiteY0" fmla="*/ 1320782 h 3332068"/>
              <a:gd name="connsiteX1" fmla="*/ 1217964 w 3914732"/>
              <a:gd name="connsiteY1" fmla="*/ 86683 h 3332068"/>
              <a:gd name="connsiteX2" fmla="*/ 3104790 w 3914732"/>
              <a:gd name="connsiteY2" fmla="*/ 0 h 3332068"/>
              <a:gd name="connsiteX3" fmla="*/ 3914732 w 3914732"/>
              <a:gd name="connsiteY3" fmla="*/ 1645919 h 3332068"/>
              <a:gd name="connsiteX4" fmla="*/ 3136432 w 3914732"/>
              <a:gd name="connsiteY4" fmla="*/ 3332068 h 3332068"/>
              <a:gd name="connsiteX5" fmla="*/ 1753257 w 3914732"/>
              <a:gd name="connsiteY5" fmla="*/ 2568447 h 3332068"/>
              <a:gd name="connsiteX6" fmla="*/ 0 w 3914732"/>
              <a:gd name="connsiteY6" fmla="*/ 1320782 h 3332068"/>
              <a:gd name="connsiteX0" fmla="*/ 0 w 3914732"/>
              <a:gd name="connsiteY0" fmla="*/ 1320782 h 3332068"/>
              <a:gd name="connsiteX1" fmla="*/ 1217964 w 3914732"/>
              <a:gd name="connsiteY1" fmla="*/ 86683 h 3332068"/>
              <a:gd name="connsiteX2" fmla="*/ 3104790 w 3914732"/>
              <a:gd name="connsiteY2" fmla="*/ 0 h 3332068"/>
              <a:gd name="connsiteX3" fmla="*/ 3914732 w 3914732"/>
              <a:gd name="connsiteY3" fmla="*/ 1645919 h 3332068"/>
              <a:gd name="connsiteX4" fmla="*/ 3136432 w 3914732"/>
              <a:gd name="connsiteY4" fmla="*/ 3332068 h 3332068"/>
              <a:gd name="connsiteX5" fmla="*/ 1753257 w 3914732"/>
              <a:gd name="connsiteY5" fmla="*/ 2568447 h 3332068"/>
              <a:gd name="connsiteX6" fmla="*/ 0 w 3914732"/>
              <a:gd name="connsiteY6" fmla="*/ 1320782 h 3332068"/>
              <a:gd name="connsiteX0" fmla="*/ 0 w 3914732"/>
              <a:gd name="connsiteY0" fmla="*/ 1320782 h 3332068"/>
              <a:gd name="connsiteX1" fmla="*/ 1217964 w 3914732"/>
              <a:gd name="connsiteY1" fmla="*/ 86683 h 3332068"/>
              <a:gd name="connsiteX2" fmla="*/ 3104790 w 3914732"/>
              <a:gd name="connsiteY2" fmla="*/ 0 h 3332068"/>
              <a:gd name="connsiteX3" fmla="*/ 3914732 w 3914732"/>
              <a:gd name="connsiteY3" fmla="*/ 1645919 h 3332068"/>
              <a:gd name="connsiteX4" fmla="*/ 2793816 w 3914732"/>
              <a:gd name="connsiteY4" fmla="*/ 1056155 h 3332068"/>
              <a:gd name="connsiteX5" fmla="*/ 3136432 w 3914732"/>
              <a:gd name="connsiteY5" fmla="*/ 3332068 h 3332068"/>
              <a:gd name="connsiteX6" fmla="*/ 1753257 w 3914732"/>
              <a:gd name="connsiteY6" fmla="*/ 2568447 h 3332068"/>
              <a:gd name="connsiteX7" fmla="*/ 0 w 3914732"/>
              <a:gd name="connsiteY7" fmla="*/ 1320782 h 3332068"/>
              <a:gd name="connsiteX0" fmla="*/ 0 w 3914732"/>
              <a:gd name="connsiteY0" fmla="*/ 1320782 h 3332068"/>
              <a:gd name="connsiteX1" fmla="*/ 1217964 w 3914732"/>
              <a:gd name="connsiteY1" fmla="*/ 86683 h 3332068"/>
              <a:gd name="connsiteX2" fmla="*/ 3104790 w 3914732"/>
              <a:gd name="connsiteY2" fmla="*/ 0 h 3332068"/>
              <a:gd name="connsiteX3" fmla="*/ 3914732 w 3914732"/>
              <a:gd name="connsiteY3" fmla="*/ 1645919 h 3332068"/>
              <a:gd name="connsiteX4" fmla="*/ 3049510 w 3914732"/>
              <a:gd name="connsiteY4" fmla="*/ 1227076 h 3332068"/>
              <a:gd name="connsiteX5" fmla="*/ 3136432 w 3914732"/>
              <a:gd name="connsiteY5" fmla="*/ 3332068 h 3332068"/>
              <a:gd name="connsiteX6" fmla="*/ 1753257 w 3914732"/>
              <a:gd name="connsiteY6" fmla="*/ 2568447 h 3332068"/>
              <a:gd name="connsiteX7" fmla="*/ 0 w 3914732"/>
              <a:gd name="connsiteY7" fmla="*/ 1320782 h 3332068"/>
              <a:gd name="connsiteX0" fmla="*/ 0 w 3136432"/>
              <a:gd name="connsiteY0" fmla="*/ 1320782 h 3332068"/>
              <a:gd name="connsiteX1" fmla="*/ 1217964 w 3136432"/>
              <a:gd name="connsiteY1" fmla="*/ 86683 h 3332068"/>
              <a:gd name="connsiteX2" fmla="*/ 3104790 w 3136432"/>
              <a:gd name="connsiteY2" fmla="*/ 0 h 3332068"/>
              <a:gd name="connsiteX3" fmla="*/ 3072625 w 3136432"/>
              <a:gd name="connsiteY3" fmla="*/ 949473 h 3332068"/>
              <a:gd name="connsiteX4" fmla="*/ 3049510 w 3136432"/>
              <a:gd name="connsiteY4" fmla="*/ 1227076 h 3332068"/>
              <a:gd name="connsiteX5" fmla="*/ 3136432 w 3136432"/>
              <a:gd name="connsiteY5" fmla="*/ 3332068 h 3332068"/>
              <a:gd name="connsiteX6" fmla="*/ 1753257 w 3136432"/>
              <a:gd name="connsiteY6" fmla="*/ 2568447 h 3332068"/>
              <a:gd name="connsiteX7" fmla="*/ 0 w 3136432"/>
              <a:gd name="connsiteY7" fmla="*/ 1320782 h 3332068"/>
              <a:gd name="connsiteX0" fmla="*/ 94635 w 3231067"/>
              <a:gd name="connsiteY0" fmla="*/ 1320782 h 3332068"/>
              <a:gd name="connsiteX1" fmla="*/ 329725 w 3231067"/>
              <a:gd name="connsiteY1" fmla="*/ 911535 h 3332068"/>
              <a:gd name="connsiteX2" fmla="*/ 1312599 w 3231067"/>
              <a:gd name="connsiteY2" fmla="*/ 86683 h 3332068"/>
              <a:gd name="connsiteX3" fmla="*/ 3199425 w 3231067"/>
              <a:gd name="connsiteY3" fmla="*/ 0 h 3332068"/>
              <a:gd name="connsiteX4" fmla="*/ 3167260 w 3231067"/>
              <a:gd name="connsiteY4" fmla="*/ 949473 h 3332068"/>
              <a:gd name="connsiteX5" fmla="*/ 3144145 w 3231067"/>
              <a:gd name="connsiteY5" fmla="*/ 1227076 h 3332068"/>
              <a:gd name="connsiteX6" fmla="*/ 3231067 w 3231067"/>
              <a:gd name="connsiteY6" fmla="*/ 3332068 h 3332068"/>
              <a:gd name="connsiteX7" fmla="*/ 1847892 w 3231067"/>
              <a:gd name="connsiteY7" fmla="*/ 2568447 h 3332068"/>
              <a:gd name="connsiteX8" fmla="*/ 94635 w 3231067"/>
              <a:gd name="connsiteY8" fmla="*/ 1320782 h 3332068"/>
              <a:gd name="connsiteX0" fmla="*/ 94635 w 3231067"/>
              <a:gd name="connsiteY0" fmla="*/ 1320782 h 3332068"/>
              <a:gd name="connsiteX1" fmla="*/ 329725 w 3231067"/>
              <a:gd name="connsiteY1" fmla="*/ 911535 h 3332068"/>
              <a:gd name="connsiteX2" fmla="*/ 1312599 w 3231067"/>
              <a:gd name="connsiteY2" fmla="*/ 86683 h 3332068"/>
              <a:gd name="connsiteX3" fmla="*/ 3199425 w 3231067"/>
              <a:gd name="connsiteY3" fmla="*/ 0 h 3332068"/>
              <a:gd name="connsiteX4" fmla="*/ 3167260 w 3231067"/>
              <a:gd name="connsiteY4" fmla="*/ 949473 h 3332068"/>
              <a:gd name="connsiteX5" fmla="*/ 3144145 w 3231067"/>
              <a:gd name="connsiteY5" fmla="*/ 1227076 h 3332068"/>
              <a:gd name="connsiteX6" fmla="*/ 3231067 w 3231067"/>
              <a:gd name="connsiteY6" fmla="*/ 3332068 h 3332068"/>
              <a:gd name="connsiteX7" fmla="*/ 1847892 w 3231067"/>
              <a:gd name="connsiteY7" fmla="*/ 2568447 h 3332068"/>
              <a:gd name="connsiteX8" fmla="*/ 244530 w 3231067"/>
              <a:gd name="connsiteY8" fmla="*/ 1471977 h 3332068"/>
              <a:gd name="connsiteX9" fmla="*/ 94635 w 3231067"/>
              <a:gd name="connsiteY9" fmla="*/ 1320782 h 3332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067" h="3332068">
                <a:moveTo>
                  <a:pt x="94635" y="1320782"/>
                </a:moveTo>
                <a:cubicBezTo>
                  <a:pt x="-147019" y="1051192"/>
                  <a:pt x="126731" y="1117218"/>
                  <a:pt x="329725" y="911535"/>
                </a:cubicBezTo>
                <a:cubicBezTo>
                  <a:pt x="532719" y="705852"/>
                  <a:pt x="845690" y="245167"/>
                  <a:pt x="1312599" y="86683"/>
                </a:cubicBezTo>
                <a:lnTo>
                  <a:pt x="3199425" y="0"/>
                </a:lnTo>
                <a:lnTo>
                  <a:pt x="3167260" y="949473"/>
                </a:lnTo>
                <a:cubicBezTo>
                  <a:pt x="3163326" y="958331"/>
                  <a:pt x="3148079" y="1218218"/>
                  <a:pt x="3144145" y="1227076"/>
                </a:cubicBezTo>
                <a:lnTo>
                  <a:pt x="3231067" y="3332068"/>
                </a:lnTo>
                <a:cubicBezTo>
                  <a:pt x="2967283" y="3315904"/>
                  <a:pt x="2967355" y="3316319"/>
                  <a:pt x="1847892" y="2568447"/>
                </a:cubicBezTo>
                <a:cubicBezTo>
                  <a:pt x="1318492" y="2189669"/>
                  <a:pt x="773930" y="1850755"/>
                  <a:pt x="244530" y="1471977"/>
                </a:cubicBezTo>
                <a:lnTo>
                  <a:pt x="94635" y="1320782"/>
                </a:lnTo>
                <a:close/>
              </a:path>
            </a:pathLst>
          </a:custGeom>
          <a:noFill/>
          <a:ln w="9525"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endParaRPr lang="en-US" kern="0">
              <a:solidFill>
                <a:sysClr val="window" lastClr="FFFFFF"/>
              </a:solidFill>
              <a:latin typeface="Calibri"/>
              <a:cs typeface="+mn-cs"/>
            </a:endParaRPr>
          </a:p>
        </p:txBody>
      </p:sp>
      <p:sp>
        <p:nvSpPr>
          <p:cNvPr id="14" name="Rounded Rectangle 4"/>
          <p:cNvSpPr/>
          <p:nvPr/>
        </p:nvSpPr>
        <p:spPr>
          <a:xfrm rot="2302657">
            <a:off x="7421940" y="1596835"/>
            <a:ext cx="325960" cy="791427"/>
          </a:xfrm>
          <a:custGeom>
            <a:avLst/>
            <a:gdLst>
              <a:gd name="connsiteX0" fmla="*/ 0 w 1543050"/>
              <a:gd name="connsiteY0" fmla="*/ 0 h 2619375"/>
              <a:gd name="connsiteX1" fmla="*/ 1543050 w 1543050"/>
              <a:gd name="connsiteY1" fmla="*/ 0 h 2619375"/>
              <a:gd name="connsiteX2" fmla="*/ 1543050 w 1543050"/>
              <a:gd name="connsiteY2" fmla="*/ 2619375 h 2619375"/>
              <a:gd name="connsiteX3" fmla="*/ 0 w 1543050"/>
              <a:gd name="connsiteY3" fmla="*/ 2619375 h 2619375"/>
              <a:gd name="connsiteX4" fmla="*/ 0 w 1543050"/>
              <a:gd name="connsiteY4" fmla="*/ 0 h 2619375"/>
              <a:gd name="connsiteX0" fmla="*/ 0 w 1543050"/>
              <a:gd name="connsiteY0" fmla="*/ 0 h 2619375"/>
              <a:gd name="connsiteX1" fmla="*/ 939146 w 1543050"/>
              <a:gd name="connsiteY1" fmla="*/ 512728 h 2619375"/>
              <a:gd name="connsiteX2" fmla="*/ 1543050 w 1543050"/>
              <a:gd name="connsiteY2" fmla="*/ 2619375 h 2619375"/>
              <a:gd name="connsiteX3" fmla="*/ 0 w 1543050"/>
              <a:gd name="connsiteY3" fmla="*/ 2619375 h 2619375"/>
              <a:gd name="connsiteX4" fmla="*/ 0 w 1543050"/>
              <a:gd name="connsiteY4" fmla="*/ 0 h 2619375"/>
              <a:gd name="connsiteX0" fmla="*/ 0 w 1543050"/>
              <a:gd name="connsiteY0" fmla="*/ 0 h 2619375"/>
              <a:gd name="connsiteX1" fmla="*/ 939146 w 1543050"/>
              <a:gd name="connsiteY1" fmla="*/ 512728 h 2619375"/>
              <a:gd name="connsiteX2" fmla="*/ 1543050 w 1543050"/>
              <a:gd name="connsiteY2" fmla="*/ 2619375 h 2619375"/>
              <a:gd name="connsiteX3" fmla="*/ 0 w 1543050"/>
              <a:gd name="connsiteY3" fmla="*/ 2619375 h 2619375"/>
              <a:gd name="connsiteX4" fmla="*/ 0 w 1543050"/>
              <a:gd name="connsiteY4" fmla="*/ 0 h 2619375"/>
              <a:gd name="connsiteX0" fmla="*/ 0 w 1134840"/>
              <a:gd name="connsiteY0" fmla="*/ 0 h 2619375"/>
              <a:gd name="connsiteX1" fmla="*/ 939146 w 1134840"/>
              <a:gd name="connsiteY1" fmla="*/ 512728 h 2619375"/>
              <a:gd name="connsiteX2" fmla="*/ 1134840 w 1134840"/>
              <a:gd name="connsiteY2" fmla="*/ 2618247 h 2619375"/>
              <a:gd name="connsiteX3" fmla="*/ 0 w 1134840"/>
              <a:gd name="connsiteY3" fmla="*/ 2619375 h 2619375"/>
              <a:gd name="connsiteX4" fmla="*/ 0 w 1134840"/>
              <a:gd name="connsiteY4" fmla="*/ 0 h 2619375"/>
              <a:gd name="connsiteX0" fmla="*/ 0 w 939146"/>
              <a:gd name="connsiteY0" fmla="*/ 0 h 2619375"/>
              <a:gd name="connsiteX1" fmla="*/ 939146 w 939146"/>
              <a:gd name="connsiteY1" fmla="*/ 512728 h 2619375"/>
              <a:gd name="connsiteX2" fmla="*/ 801583 w 939146"/>
              <a:gd name="connsiteY2" fmla="*/ 2272823 h 2619375"/>
              <a:gd name="connsiteX3" fmla="*/ 0 w 939146"/>
              <a:gd name="connsiteY3" fmla="*/ 2619375 h 2619375"/>
              <a:gd name="connsiteX4" fmla="*/ 0 w 939146"/>
              <a:gd name="connsiteY4" fmla="*/ 0 h 2619375"/>
              <a:gd name="connsiteX0" fmla="*/ 0 w 939146"/>
              <a:gd name="connsiteY0" fmla="*/ 0 h 2636078"/>
              <a:gd name="connsiteX1" fmla="*/ 939146 w 939146"/>
              <a:gd name="connsiteY1" fmla="*/ 512728 h 2636078"/>
              <a:gd name="connsiteX2" fmla="*/ 613765 w 939146"/>
              <a:gd name="connsiteY2" fmla="*/ 2636078 h 2636078"/>
              <a:gd name="connsiteX3" fmla="*/ 0 w 939146"/>
              <a:gd name="connsiteY3" fmla="*/ 2619375 h 2636078"/>
              <a:gd name="connsiteX4" fmla="*/ 0 w 939146"/>
              <a:gd name="connsiteY4" fmla="*/ 0 h 2636078"/>
              <a:gd name="connsiteX0" fmla="*/ 0 w 1077819"/>
              <a:gd name="connsiteY0" fmla="*/ 0 h 2636078"/>
              <a:gd name="connsiteX1" fmla="*/ 939146 w 1077819"/>
              <a:gd name="connsiteY1" fmla="*/ 512728 h 2636078"/>
              <a:gd name="connsiteX2" fmla="*/ 613765 w 1077819"/>
              <a:gd name="connsiteY2" fmla="*/ 2636078 h 2636078"/>
              <a:gd name="connsiteX3" fmla="*/ 0 w 1077819"/>
              <a:gd name="connsiteY3" fmla="*/ 2619375 h 2636078"/>
              <a:gd name="connsiteX4" fmla="*/ 0 w 1077819"/>
              <a:gd name="connsiteY4" fmla="*/ 0 h 2636078"/>
              <a:gd name="connsiteX0" fmla="*/ 0 w 1384518"/>
              <a:gd name="connsiteY0" fmla="*/ 0 h 2636078"/>
              <a:gd name="connsiteX1" fmla="*/ 939146 w 1384518"/>
              <a:gd name="connsiteY1" fmla="*/ 512728 h 2636078"/>
              <a:gd name="connsiteX2" fmla="*/ 1378622 w 1384518"/>
              <a:gd name="connsiteY2" fmla="*/ 1274424 h 2636078"/>
              <a:gd name="connsiteX3" fmla="*/ 613765 w 1384518"/>
              <a:gd name="connsiteY3" fmla="*/ 2636078 h 2636078"/>
              <a:gd name="connsiteX4" fmla="*/ 0 w 1384518"/>
              <a:gd name="connsiteY4" fmla="*/ 2619375 h 2636078"/>
              <a:gd name="connsiteX5" fmla="*/ 0 w 1384518"/>
              <a:gd name="connsiteY5" fmla="*/ 0 h 2636078"/>
              <a:gd name="connsiteX0" fmla="*/ 0 w 1380332"/>
              <a:gd name="connsiteY0" fmla="*/ 0 h 2636078"/>
              <a:gd name="connsiteX1" fmla="*/ 939146 w 1380332"/>
              <a:gd name="connsiteY1" fmla="*/ 512728 h 2636078"/>
              <a:gd name="connsiteX2" fmla="*/ 1378622 w 1380332"/>
              <a:gd name="connsiteY2" fmla="*/ 1274424 h 2636078"/>
              <a:gd name="connsiteX3" fmla="*/ 613765 w 1380332"/>
              <a:gd name="connsiteY3" fmla="*/ 2636078 h 2636078"/>
              <a:gd name="connsiteX4" fmla="*/ 0 w 1380332"/>
              <a:gd name="connsiteY4" fmla="*/ 2619375 h 2636078"/>
              <a:gd name="connsiteX5" fmla="*/ 0 w 1380332"/>
              <a:gd name="connsiteY5" fmla="*/ 0 h 2636078"/>
              <a:gd name="connsiteX0" fmla="*/ 0 w 1392513"/>
              <a:gd name="connsiteY0" fmla="*/ 0 h 2636078"/>
              <a:gd name="connsiteX1" fmla="*/ 939146 w 1392513"/>
              <a:gd name="connsiteY1" fmla="*/ 512728 h 2636078"/>
              <a:gd name="connsiteX2" fmla="*/ 1378622 w 1392513"/>
              <a:gd name="connsiteY2" fmla="*/ 1274424 h 2636078"/>
              <a:gd name="connsiteX3" fmla="*/ 613765 w 1392513"/>
              <a:gd name="connsiteY3" fmla="*/ 2636078 h 2636078"/>
              <a:gd name="connsiteX4" fmla="*/ 0 w 1392513"/>
              <a:gd name="connsiteY4" fmla="*/ 2619375 h 2636078"/>
              <a:gd name="connsiteX5" fmla="*/ 0 w 1392513"/>
              <a:gd name="connsiteY5" fmla="*/ 0 h 2636078"/>
              <a:gd name="connsiteX0" fmla="*/ 0 w 985719"/>
              <a:gd name="connsiteY0" fmla="*/ 0 h 2636078"/>
              <a:gd name="connsiteX1" fmla="*/ 939146 w 985719"/>
              <a:gd name="connsiteY1" fmla="*/ 512728 h 2636078"/>
              <a:gd name="connsiteX2" fmla="*/ 769792 w 985719"/>
              <a:gd name="connsiteY2" fmla="*/ 1283847 h 2636078"/>
              <a:gd name="connsiteX3" fmla="*/ 613765 w 985719"/>
              <a:gd name="connsiteY3" fmla="*/ 2636078 h 2636078"/>
              <a:gd name="connsiteX4" fmla="*/ 0 w 985719"/>
              <a:gd name="connsiteY4" fmla="*/ 2619375 h 2636078"/>
              <a:gd name="connsiteX5" fmla="*/ 0 w 985719"/>
              <a:gd name="connsiteY5" fmla="*/ 0 h 2636078"/>
              <a:gd name="connsiteX0" fmla="*/ 0 w 985719"/>
              <a:gd name="connsiteY0" fmla="*/ 0 h 2636078"/>
              <a:gd name="connsiteX1" fmla="*/ 939146 w 985719"/>
              <a:gd name="connsiteY1" fmla="*/ 512728 h 2636078"/>
              <a:gd name="connsiteX2" fmla="*/ 769792 w 985719"/>
              <a:gd name="connsiteY2" fmla="*/ 1283847 h 2636078"/>
              <a:gd name="connsiteX3" fmla="*/ 883989 w 985719"/>
              <a:gd name="connsiteY3" fmla="*/ 1945839 h 2636078"/>
              <a:gd name="connsiteX4" fmla="*/ 613765 w 985719"/>
              <a:gd name="connsiteY4" fmla="*/ 2636078 h 2636078"/>
              <a:gd name="connsiteX5" fmla="*/ 0 w 985719"/>
              <a:gd name="connsiteY5" fmla="*/ 2619375 h 2636078"/>
              <a:gd name="connsiteX6" fmla="*/ 0 w 985719"/>
              <a:gd name="connsiteY6" fmla="*/ 0 h 2636078"/>
              <a:gd name="connsiteX0" fmla="*/ 0 w 999687"/>
              <a:gd name="connsiteY0" fmla="*/ 0 h 2636078"/>
              <a:gd name="connsiteX1" fmla="*/ 939146 w 999687"/>
              <a:gd name="connsiteY1" fmla="*/ 512728 h 2636078"/>
              <a:gd name="connsiteX2" fmla="*/ 856587 w 999687"/>
              <a:gd name="connsiteY2" fmla="*/ 616810 h 2636078"/>
              <a:gd name="connsiteX3" fmla="*/ 769792 w 999687"/>
              <a:gd name="connsiteY3" fmla="*/ 1283847 h 2636078"/>
              <a:gd name="connsiteX4" fmla="*/ 883989 w 999687"/>
              <a:gd name="connsiteY4" fmla="*/ 1945839 h 2636078"/>
              <a:gd name="connsiteX5" fmla="*/ 613765 w 999687"/>
              <a:gd name="connsiteY5" fmla="*/ 2636078 h 2636078"/>
              <a:gd name="connsiteX6" fmla="*/ 0 w 999687"/>
              <a:gd name="connsiteY6" fmla="*/ 2619375 h 2636078"/>
              <a:gd name="connsiteX7" fmla="*/ 0 w 999687"/>
              <a:gd name="connsiteY7" fmla="*/ 0 h 2636078"/>
              <a:gd name="connsiteX0" fmla="*/ 0 w 886778"/>
              <a:gd name="connsiteY0" fmla="*/ 80844 h 2716922"/>
              <a:gd name="connsiteX1" fmla="*/ 647001 w 886778"/>
              <a:gd name="connsiteY1" fmla="*/ 263495 h 2716922"/>
              <a:gd name="connsiteX2" fmla="*/ 856587 w 886778"/>
              <a:gd name="connsiteY2" fmla="*/ 697654 h 2716922"/>
              <a:gd name="connsiteX3" fmla="*/ 769792 w 886778"/>
              <a:gd name="connsiteY3" fmla="*/ 1364691 h 2716922"/>
              <a:gd name="connsiteX4" fmla="*/ 883989 w 886778"/>
              <a:gd name="connsiteY4" fmla="*/ 2026683 h 2716922"/>
              <a:gd name="connsiteX5" fmla="*/ 613765 w 886778"/>
              <a:gd name="connsiteY5" fmla="*/ 2716922 h 2716922"/>
              <a:gd name="connsiteX6" fmla="*/ 0 w 886778"/>
              <a:gd name="connsiteY6" fmla="*/ 2700219 h 2716922"/>
              <a:gd name="connsiteX7" fmla="*/ 0 w 886778"/>
              <a:gd name="connsiteY7" fmla="*/ 80844 h 2716922"/>
              <a:gd name="connsiteX0" fmla="*/ 0 w 886778"/>
              <a:gd name="connsiteY0" fmla="*/ 0 h 2636078"/>
              <a:gd name="connsiteX1" fmla="*/ 647001 w 886778"/>
              <a:gd name="connsiteY1" fmla="*/ 182651 h 2636078"/>
              <a:gd name="connsiteX2" fmla="*/ 856587 w 886778"/>
              <a:gd name="connsiteY2" fmla="*/ 616810 h 2636078"/>
              <a:gd name="connsiteX3" fmla="*/ 769792 w 886778"/>
              <a:gd name="connsiteY3" fmla="*/ 1283847 h 2636078"/>
              <a:gd name="connsiteX4" fmla="*/ 883989 w 886778"/>
              <a:gd name="connsiteY4" fmla="*/ 1945839 h 2636078"/>
              <a:gd name="connsiteX5" fmla="*/ 613765 w 886778"/>
              <a:gd name="connsiteY5" fmla="*/ 2636078 h 2636078"/>
              <a:gd name="connsiteX6" fmla="*/ 0 w 886778"/>
              <a:gd name="connsiteY6" fmla="*/ 2619375 h 2636078"/>
              <a:gd name="connsiteX7" fmla="*/ 0 w 886778"/>
              <a:gd name="connsiteY7" fmla="*/ 0 h 2636078"/>
              <a:gd name="connsiteX0" fmla="*/ 0 w 886778"/>
              <a:gd name="connsiteY0" fmla="*/ 0 h 2636078"/>
              <a:gd name="connsiteX1" fmla="*/ 647001 w 886778"/>
              <a:gd name="connsiteY1" fmla="*/ 182651 h 2636078"/>
              <a:gd name="connsiteX2" fmla="*/ 856587 w 886778"/>
              <a:gd name="connsiteY2" fmla="*/ 616810 h 2636078"/>
              <a:gd name="connsiteX3" fmla="*/ 769792 w 886778"/>
              <a:gd name="connsiteY3" fmla="*/ 1283847 h 2636078"/>
              <a:gd name="connsiteX4" fmla="*/ 883989 w 886778"/>
              <a:gd name="connsiteY4" fmla="*/ 1945839 h 2636078"/>
              <a:gd name="connsiteX5" fmla="*/ 613765 w 886778"/>
              <a:gd name="connsiteY5" fmla="*/ 2636078 h 2636078"/>
              <a:gd name="connsiteX6" fmla="*/ 0 w 886778"/>
              <a:gd name="connsiteY6" fmla="*/ 2619375 h 2636078"/>
              <a:gd name="connsiteX7" fmla="*/ 0 w 886778"/>
              <a:gd name="connsiteY7" fmla="*/ 0 h 2636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778" h="2636078">
                <a:moveTo>
                  <a:pt x="0" y="0"/>
                </a:moveTo>
                <a:cubicBezTo>
                  <a:pt x="313049" y="170909"/>
                  <a:pt x="198681" y="-161269"/>
                  <a:pt x="647001" y="182651"/>
                </a:cubicBezTo>
                <a:cubicBezTo>
                  <a:pt x="728595" y="317818"/>
                  <a:pt x="884813" y="488290"/>
                  <a:pt x="856587" y="616810"/>
                </a:cubicBezTo>
                <a:cubicBezTo>
                  <a:pt x="828361" y="745330"/>
                  <a:pt x="786573" y="1070923"/>
                  <a:pt x="769792" y="1283847"/>
                </a:cubicBezTo>
                <a:cubicBezTo>
                  <a:pt x="744979" y="1505416"/>
                  <a:pt x="909993" y="1720467"/>
                  <a:pt x="883989" y="1945839"/>
                </a:cubicBezTo>
                <a:cubicBezTo>
                  <a:pt x="857985" y="2171211"/>
                  <a:pt x="745476" y="2506539"/>
                  <a:pt x="613765" y="2636078"/>
                </a:cubicBezTo>
                <a:lnTo>
                  <a:pt x="0" y="2619375"/>
                </a:lnTo>
                <a:lnTo>
                  <a:pt x="0" y="0"/>
                </a:lnTo>
                <a:close/>
              </a:path>
            </a:pathLst>
          </a:custGeom>
          <a:noFill/>
          <a:ln w="9525"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srgbClr val="3F3F3F"/>
              </a:solidFill>
              <a:latin typeface="Calibri"/>
              <a:cs typeface="+mn-cs"/>
            </a:endParaRPr>
          </a:p>
        </p:txBody>
      </p:sp>
      <p:sp>
        <p:nvSpPr>
          <p:cNvPr id="16" name="Hexagon 8"/>
          <p:cNvSpPr/>
          <p:nvPr/>
        </p:nvSpPr>
        <p:spPr>
          <a:xfrm rot="1281768">
            <a:off x="6153552" y="1209399"/>
            <a:ext cx="591249" cy="829808"/>
          </a:xfrm>
          <a:custGeom>
            <a:avLst/>
            <a:gdLst>
              <a:gd name="connsiteX0" fmla="*/ 0 w 2611120"/>
              <a:gd name="connsiteY0" fmla="*/ 1184910 h 2369820"/>
              <a:gd name="connsiteX1" fmla="*/ 826546 w 2611120"/>
              <a:gd name="connsiteY1" fmla="*/ 1 h 2369820"/>
              <a:gd name="connsiteX2" fmla="*/ 1784574 w 2611120"/>
              <a:gd name="connsiteY2" fmla="*/ 1 h 2369820"/>
              <a:gd name="connsiteX3" fmla="*/ 2611120 w 2611120"/>
              <a:gd name="connsiteY3" fmla="*/ 1184910 h 2369820"/>
              <a:gd name="connsiteX4" fmla="*/ 1784574 w 2611120"/>
              <a:gd name="connsiteY4" fmla="*/ 2369819 h 2369820"/>
              <a:gd name="connsiteX5" fmla="*/ 826546 w 2611120"/>
              <a:gd name="connsiteY5" fmla="*/ 2369819 h 2369820"/>
              <a:gd name="connsiteX6" fmla="*/ 0 w 2611120"/>
              <a:gd name="connsiteY6" fmla="*/ 1184910 h 2369820"/>
              <a:gd name="connsiteX0" fmla="*/ 0 w 2611120"/>
              <a:gd name="connsiteY0" fmla="*/ 1184909 h 2369818"/>
              <a:gd name="connsiteX1" fmla="*/ 180958 w 2611120"/>
              <a:gd name="connsiteY1" fmla="*/ 184542 h 2369818"/>
              <a:gd name="connsiteX2" fmla="*/ 1784574 w 2611120"/>
              <a:gd name="connsiteY2" fmla="*/ 0 h 2369818"/>
              <a:gd name="connsiteX3" fmla="*/ 2611120 w 2611120"/>
              <a:gd name="connsiteY3" fmla="*/ 1184909 h 2369818"/>
              <a:gd name="connsiteX4" fmla="*/ 1784574 w 2611120"/>
              <a:gd name="connsiteY4" fmla="*/ 2369818 h 2369818"/>
              <a:gd name="connsiteX5" fmla="*/ 826546 w 2611120"/>
              <a:gd name="connsiteY5" fmla="*/ 2369818 h 2369818"/>
              <a:gd name="connsiteX6" fmla="*/ 0 w 2611120"/>
              <a:gd name="connsiteY6" fmla="*/ 1184909 h 2369818"/>
              <a:gd name="connsiteX0" fmla="*/ 0 w 2611120"/>
              <a:gd name="connsiteY0" fmla="*/ 1000367 h 2185276"/>
              <a:gd name="connsiteX1" fmla="*/ 180958 w 2611120"/>
              <a:gd name="connsiteY1" fmla="*/ 0 h 2185276"/>
              <a:gd name="connsiteX2" fmla="*/ 1879078 w 2611120"/>
              <a:gd name="connsiteY2" fmla="*/ 308870 h 2185276"/>
              <a:gd name="connsiteX3" fmla="*/ 2611120 w 2611120"/>
              <a:gd name="connsiteY3" fmla="*/ 1000367 h 2185276"/>
              <a:gd name="connsiteX4" fmla="*/ 1784574 w 2611120"/>
              <a:gd name="connsiteY4" fmla="*/ 2185276 h 2185276"/>
              <a:gd name="connsiteX5" fmla="*/ 826546 w 2611120"/>
              <a:gd name="connsiteY5" fmla="*/ 2185276 h 2185276"/>
              <a:gd name="connsiteX6" fmla="*/ 0 w 2611120"/>
              <a:gd name="connsiteY6" fmla="*/ 1000367 h 2185276"/>
              <a:gd name="connsiteX0" fmla="*/ 0 w 2611120"/>
              <a:gd name="connsiteY0" fmla="*/ 1000367 h 2185276"/>
              <a:gd name="connsiteX1" fmla="*/ 180958 w 2611120"/>
              <a:gd name="connsiteY1" fmla="*/ 0 h 2185276"/>
              <a:gd name="connsiteX2" fmla="*/ 1879078 w 2611120"/>
              <a:gd name="connsiteY2" fmla="*/ 308870 h 2185276"/>
              <a:gd name="connsiteX3" fmla="*/ 2611120 w 2611120"/>
              <a:gd name="connsiteY3" fmla="*/ 1000367 h 2185276"/>
              <a:gd name="connsiteX4" fmla="*/ 1784574 w 2611120"/>
              <a:gd name="connsiteY4" fmla="*/ 2185276 h 2185276"/>
              <a:gd name="connsiteX5" fmla="*/ 826546 w 2611120"/>
              <a:gd name="connsiteY5" fmla="*/ 2185276 h 2185276"/>
              <a:gd name="connsiteX6" fmla="*/ 0 w 2611120"/>
              <a:gd name="connsiteY6" fmla="*/ 1000367 h 2185276"/>
              <a:gd name="connsiteX0" fmla="*/ 0 w 2611120"/>
              <a:gd name="connsiteY0" fmla="*/ 1229996 h 2414905"/>
              <a:gd name="connsiteX1" fmla="*/ 180958 w 2611120"/>
              <a:gd name="connsiteY1" fmla="*/ 229629 h 2414905"/>
              <a:gd name="connsiteX2" fmla="*/ 1943225 w 2611120"/>
              <a:gd name="connsiteY2" fmla="*/ 80004 h 2414905"/>
              <a:gd name="connsiteX3" fmla="*/ 2611120 w 2611120"/>
              <a:gd name="connsiteY3" fmla="*/ 1229996 h 2414905"/>
              <a:gd name="connsiteX4" fmla="*/ 1784574 w 2611120"/>
              <a:gd name="connsiteY4" fmla="*/ 2414905 h 2414905"/>
              <a:gd name="connsiteX5" fmla="*/ 826546 w 2611120"/>
              <a:gd name="connsiteY5" fmla="*/ 2414905 h 2414905"/>
              <a:gd name="connsiteX6" fmla="*/ 0 w 2611120"/>
              <a:gd name="connsiteY6" fmla="*/ 1229996 h 2414905"/>
              <a:gd name="connsiteX0" fmla="*/ 0 w 1943225"/>
              <a:gd name="connsiteY0" fmla="*/ 1229996 h 2414905"/>
              <a:gd name="connsiteX1" fmla="*/ 180958 w 1943225"/>
              <a:gd name="connsiteY1" fmla="*/ 229629 h 2414905"/>
              <a:gd name="connsiteX2" fmla="*/ 1943225 w 1943225"/>
              <a:gd name="connsiteY2" fmla="*/ 80004 h 2414905"/>
              <a:gd name="connsiteX3" fmla="*/ 1732140 w 1943225"/>
              <a:gd name="connsiteY3" fmla="*/ 1005471 h 2414905"/>
              <a:gd name="connsiteX4" fmla="*/ 1784574 w 1943225"/>
              <a:gd name="connsiteY4" fmla="*/ 2414905 h 2414905"/>
              <a:gd name="connsiteX5" fmla="*/ 826546 w 1943225"/>
              <a:gd name="connsiteY5" fmla="*/ 2414905 h 2414905"/>
              <a:gd name="connsiteX6" fmla="*/ 0 w 1943225"/>
              <a:gd name="connsiteY6" fmla="*/ 1229996 h 2414905"/>
              <a:gd name="connsiteX0" fmla="*/ 0 w 1943225"/>
              <a:gd name="connsiteY0" fmla="*/ 1229996 h 2414905"/>
              <a:gd name="connsiteX1" fmla="*/ 180958 w 1943225"/>
              <a:gd name="connsiteY1" fmla="*/ 229629 h 2414905"/>
              <a:gd name="connsiteX2" fmla="*/ 1943225 w 1943225"/>
              <a:gd name="connsiteY2" fmla="*/ 80004 h 2414905"/>
              <a:gd name="connsiteX3" fmla="*/ 1549401 w 1943225"/>
              <a:gd name="connsiteY3" fmla="*/ 933320 h 2414905"/>
              <a:gd name="connsiteX4" fmla="*/ 1784574 w 1943225"/>
              <a:gd name="connsiteY4" fmla="*/ 2414905 h 2414905"/>
              <a:gd name="connsiteX5" fmla="*/ 826546 w 1943225"/>
              <a:gd name="connsiteY5" fmla="*/ 2414905 h 2414905"/>
              <a:gd name="connsiteX6" fmla="*/ 0 w 1943225"/>
              <a:gd name="connsiteY6" fmla="*/ 1229996 h 2414905"/>
              <a:gd name="connsiteX0" fmla="*/ 0 w 1886493"/>
              <a:gd name="connsiteY0" fmla="*/ 1264869 h 2449778"/>
              <a:gd name="connsiteX1" fmla="*/ 180958 w 1886493"/>
              <a:gd name="connsiteY1" fmla="*/ 264502 h 2449778"/>
              <a:gd name="connsiteX2" fmla="*/ 1886493 w 1886493"/>
              <a:gd name="connsiteY2" fmla="*/ 75760 h 2449778"/>
              <a:gd name="connsiteX3" fmla="*/ 1549401 w 1886493"/>
              <a:gd name="connsiteY3" fmla="*/ 968193 h 2449778"/>
              <a:gd name="connsiteX4" fmla="*/ 1784574 w 1886493"/>
              <a:gd name="connsiteY4" fmla="*/ 2449778 h 2449778"/>
              <a:gd name="connsiteX5" fmla="*/ 826546 w 1886493"/>
              <a:gd name="connsiteY5" fmla="*/ 2449778 h 2449778"/>
              <a:gd name="connsiteX6" fmla="*/ 0 w 1886493"/>
              <a:gd name="connsiteY6" fmla="*/ 1264869 h 2449778"/>
              <a:gd name="connsiteX0" fmla="*/ 0 w 1886493"/>
              <a:gd name="connsiteY0" fmla="*/ 1264869 h 3093125"/>
              <a:gd name="connsiteX1" fmla="*/ 180958 w 1886493"/>
              <a:gd name="connsiteY1" fmla="*/ 264502 h 3093125"/>
              <a:gd name="connsiteX2" fmla="*/ 1886493 w 1886493"/>
              <a:gd name="connsiteY2" fmla="*/ 75760 h 3093125"/>
              <a:gd name="connsiteX3" fmla="*/ 1549401 w 1886493"/>
              <a:gd name="connsiteY3" fmla="*/ 968193 h 3093125"/>
              <a:gd name="connsiteX4" fmla="*/ 1370117 w 1886493"/>
              <a:gd name="connsiteY4" fmla="*/ 3093125 h 3093125"/>
              <a:gd name="connsiteX5" fmla="*/ 826546 w 1886493"/>
              <a:gd name="connsiteY5" fmla="*/ 2449778 h 3093125"/>
              <a:gd name="connsiteX6" fmla="*/ 0 w 1886493"/>
              <a:gd name="connsiteY6" fmla="*/ 1264869 h 3093125"/>
              <a:gd name="connsiteX0" fmla="*/ 0 w 1886493"/>
              <a:gd name="connsiteY0" fmla="*/ 1264869 h 3093125"/>
              <a:gd name="connsiteX1" fmla="*/ 180958 w 1886493"/>
              <a:gd name="connsiteY1" fmla="*/ 264502 h 3093125"/>
              <a:gd name="connsiteX2" fmla="*/ 1886493 w 1886493"/>
              <a:gd name="connsiteY2" fmla="*/ 75760 h 3093125"/>
              <a:gd name="connsiteX3" fmla="*/ 1549401 w 1886493"/>
              <a:gd name="connsiteY3" fmla="*/ 968193 h 3093125"/>
              <a:gd name="connsiteX4" fmla="*/ 1370117 w 1886493"/>
              <a:gd name="connsiteY4" fmla="*/ 3093125 h 3093125"/>
              <a:gd name="connsiteX5" fmla="*/ 826546 w 1886493"/>
              <a:gd name="connsiteY5" fmla="*/ 2449778 h 3093125"/>
              <a:gd name="connsiteX6" fmla="*/ 601984 w 1886493"/>
              <a:gd name="connsiteY6" fmla="*/ 2871615 h 3093125"/>
              <a:gd name="connsiteX7" fmla="*/ 0 w 1886493"/>
              <a:gd name="connsiteY7" fmla="*/ 1264869 h 3093125"/>
              <a:gd name="connsiteX0" fmla="*/ 0 w 1886493"/>
              <a:gd name="connsiteY0" fmla="*/ 1264869 h 3093125"/>
              <a:gd name="connsiteX1" fmla="*/ 180958 w 1886493"/>
              <a:gd name="connsiteY1" fmla="*/ 264502 h 3093125"/>
              <a:gd name="connsiteX2" fmla="*/ 1886493 w 1886493"/>
              <a:gd name="connsiteY2" fmla="*/ 75760 h 3093125"/>
              <a:gd name="connsiteX3" fmla="*/ 1549401 w 1886493"/>
              <a:gd name="connsiteY3" fmla="*/ 968193 h 3093125"/>
              <a:gd name="connsiteX4" fmla="*/ 1370117 w 1886493"/>
              <a:gd name="connsiteY4" fmla="*/ 3093125 h 3093125"/>
              <a:gd name="connsiteX5" fmla="*/ 867619 w 1886493"/>
              <a:gd name="connsiteY5" fmla="*/ 2966399 h 3093125"/>
              <a:gd name="connsiteX6" fmla="*/ 601984 w 1886493"/>
              <a:gd name="connsiteY6" fmla="*/ 2871615 h 3093125"/>
              <a:gd name="connsiteX7" fmla="*/ 0 w 1886493"/>
              <a:gd name="connsiteY7" fmla="*/ 1264869 h 3093125"/>
              <a:gd name="connsiteX0" fmla="*/ 0 w 1886493"/>
              <a:gd name="connsiteY0" fmla="*/ 1264869 h 2968474"/>
              <a:gd name="connsiteX1" fmla="*/ 180958 w 1886493"/>
              <a:gd name="connsiteY1" fmla="*/ 264502 h 2968474"/>
              <a:gd name="connsiteX2" fmla="*/ 1886493 w 1886493"/>
              <a:gd name="connsiteY2" fmla="*/ 75760 h 2968474"/>
              <a:gd name="connsiteX3" fmla="*/ 1549401 w 1886493"/>
              <a:gd name="connsiteY3" fmla="*/ 968193 h 2968474"/>
              <a:gd name="connsiteX4" fmla="*/ 1124923 w 1886493"/>
              <a:gd name="connsiteY4" fmla="*/ 2968474 h 2968474"/>
              <a:gd name="connsiteX5" fmla="*/ 867619 w 1886493"/>
              <a:gd name="connsiteY5" fmla="*/ 2966399 h 2968474"/>
              <a:gd name="connsiteX6" fmla="*/ 601984 w 1886493"/>
              <a:gd name="connsiteY6" fmla="*/ 2871615 h 2968474"/>
              <a:gd name="connsiteX7" fmla="*/ 0 w 1886493"/>
              <a:gd name="connsiteY7" fmla="*/ 1264869 h 2968474"/>
              <a:gd name="connsiteX0" fmla="*/ 0 w 1886493"/>
              <a:gd name="connsiteY0" fmla="*/ 1232652 h 2936257"/>
              <a:gd name="connsiteX1" fmla="*/ 180958 w 1886493"/>
              <a:gd name="connsiteY1" fmla="*/ 232285 h 2936257"/>
              <a:gd name="connsiteX2" fmla="*/ 547970 w 1886493"/>
              <a:gd name="connsiteY2" fmla="*/ 117203 h 2936257"/>
              <a:gd name="connsiteX3" fmla="*/ 1886493 w 1886493"/>
              <a:gd name="connsiteY3" fmla="*/ 43543 h 2936257"/>
              <a:gd name="connsiteX4" fmla="*/ 1549401 w 1886493"/>
              <a:gd name="connsiteY4" fmla="*/ 935976 h 2936257"/>
              <a:gd name="connsiteX5" fmla="*/ 1124923 w 1886493"/>
              <a:gd name="connsiteY5" fmla="*/ 2936257 h 2936257"/>
              <a:gd name="connsiteX6" fmla="*/ 867619 w 1886493"/>
              <a:gd name="connsiteY6" fmla="*/ 2934182 h 2936257"/>
              <a:gd name="connsiteX7" fmla="*/ 601984 w 1886493"/>
              <a:gd name="connsiteY7" fmla="*/ 2839398 h 2936257"/>
              <a:gd name="connsiteX8" fmla="*/ 0 w 1886493"/>
              <a:gd name="connsiteY8" fmla="*/ 1232652 h 2936257"/>
              <a:gd name="connsiteX0" fmla="*/ 6618 w 1705535"/>
              <a:gd name="connsiteY0" fmla="*/ 1278854 h 2936257"/>
              <a:gd name="connsiteX1" fmla="*/ 0 w 1705535"/>
              <a:gd name="connsiteY1" fmla="*/ 232285 h 2936257"/>
              <a:gd name="connsiteX2" fmla="*/ 367012 w 1705535"/>
              <a:gd name="connsiteY2" fmla="*/ 117203 h 2936257"/>
              <a:gd name="connsiteX3" fmla="*/ 1705535 w 1705535"/>
              <a:gd name="connsiteY3" fmla="*/ 43543 h 2936257"/>
              <a:gd name="connsiteX4" fmla="*/ 1368443 w 1705535"/>
              <a:gd name="connsiteY4" fmla="*/ 935976 h 2936257"/>
              <a:gd name="connsiteX5" fmla="*/ 943965 w 1705535"/>
              <a:gd name="connsiteY5" fmla="*/ 2936257 h 2936257"/>
              <a:gd name="connsiteX6" fmla="*/ 686661 w 1705535"/>
              <a:gd name="connsiteY6" fmla="*/ 2934182 h 2936257"/>
              <a:gd name="connsiteX7" fmla="*/ 421026 w 1705535"/>
              <a:gd name="connsiteY7" fmla="*/ 2839398 h 2936257"/>
              <a:gd name="connsiteX8" fmla="*/ 6618 w 1705535"/>
              <a:gd name="connsiteY8" fmla="*/ 1278854 h 2936257"/>
              <a:gd name="connsiteX0" fmla="*/ 53373 w 1752290"/>
              <a:gd name="connsiteY0" fmla="*/ 1278854 h 2936257"/>
              <a:gd name="connsiteX1" fmla="*/ 46755 w 1752290"/>
              <a:gd name="connsiteY1" fmla="*/ 232285 h 2936257"/>
              <a:gd name="connsiteX2" fmla="*/ 413767 w 1752290"/>
              <a:gd name="connsiteY2" fmla="*/ 117203 h 2936257"/>
              <a:gd name="connsiteX3" fmla="*/ 1752290 w 1752290"/>
              <a:gd name="connsiteY3" fmla="*/ 43543 h 2936257"/>
              <a:gd name="connsiteX4" fmla="*/ 1415198 w 1752290"/>
              <a:gd name="connsiteY4" fmla="*/ 935976 h 2936257"/>
              <a:gd name="connsiteX5" fmla="*/ 990720 w 1752290"/>
              <a:gd name="connsiteY5" fmla="*/ 2936257 h 2936257"/>
              <a:gd name="connsiteX6" fmla="*/ 733416 w 1752290"/>
              <a:gd name="connsiteY6" fmla="*/ 2934182 h 2936257"/>
              <a:gd name="connsiteX7" fmla="*/ 467781 w 1752290"/>
              <a:gd name="connsiteY7" fmla="*/ 2839398 h 2936257"/>
              <a:gd name="connsiteX8" fmla="*/ 53373 w 1752290"/>
              <a:gd name="connsiteY8" fmla="*/ 1278854 h 2936257"/>
              <a:gd name="connsiteX0" fmla="*/ 53373 w 1752290"/>
              <a:gd name="connsiteY0" fmla="*/ 1313770 h 2971173"/>
              <a:gd name="connsiteX1" fmla="*/ 46755 w 1752290"/>
              <a:gd name="connsiteY1" fmla="*/ 267201 h 2971173"/>
              <a:gd name="connsiteX2" fmla="*/ 413767 w 1752290"/>
              <a:gd name="connsiteY2" fmla="*/ 152119 h 2971173"/>
              <a:gd name="connsiteX3" fmla="*/ 957472 w 1752290"/>
              <a:gd name="connsiteY3" fmla="*/ 50685 h 2971173"/>
              <a:gd name="connsiteX4" fmla="*/ 1752290 w 1752290"/>
              <a:gd name="connsiteY4" fmla="*/ 78459 h 2971173"/>
              <a:gd name="connsiteX5" fmla="*/ 1415198 w 1752290"/>
              <a:gd name="connsiteY5" fmla="*/ 970892 h 2971173"/>
              <a:gd name="connsiteX6" fmla="*/ 990720 w 1752290"/>
              <a:gd name="connsiteY6" fmla="*/ 2971173 h 2971173"/>
              <a:gd name="connsiteX7" fmla="*/ 733416 w 1752290"/>
              <a:gd name="connsiteY7" fmla="*/ 2969098 h 2971173"/>
              <a:gd name="connsiteX8" fmla="*/ 467781 w 1752290"/>
              <a:gd name="connsiteY8" fmla="*/ 2874314 h 2971173"/>
              <a:gd name="connsiteX9" fmla="*/ 53373 w 1752290"/>
              <a:gd name="connsiteY9" fmla="*/ 1313770 h 2971173"/>
              <a:gd name="connsiteX0" fmla="*/ 53373 w 1752290"/>
              <a:gd name="connsiteY0" fmla="*/ 1272052 h 2929455"/>
              <a:gd name="connsiteX1" fmla="*/ 46755 w 1752290"/>
              <a:gd name="connsiteY1" fmla="*/ 225483 h 2929455"/>
              <a:gd name="connsiteX2" fmla="*/ 413767 w 1752290"/>
              <a:gd name="connsiteY2" fmla="*/ 110401 h 2929455"/>
              <a:gd name="connsiteX3" fmla="*/ 986675 w 1752290"/>
              <a:gd name="connsiteY3" fmla="*/ 259535 h 2929455"/>
              <a:gd name="connsiteX4" fmla="*/ 1752290 w 1752290"/>
              <a:gd name="connsiteY4" fmla="*/ 36741 h 2929455"/>
              <a:gd name="connsiteX5" fmla="*/ 1415198 w 1752290"/>
              <a:gd name="connsiteY5" fmla="*/ 929174 h 2929455"/>
              <a:gd name="connsiteX6" fmla="*/ 990720 w 1752290"/>
              <a:gd name="connsiteY6" fmla="*/ 2929455 h 2929455"/>
              <a:gd name="connsiteX7" fmla="*/ 733416 w 1752290"/>
              <a:gd name="connsiteY7" fmla="*/ 2927380 h 2929455"/>
              <a:gd name="connsiteX8" fmla="*/ 467781 w 1752290"/>
              <a:gd name="connsiteY8" fmla="*/ 2832596 h 2929455"/>
              <a:gd name="connsiteX9" fmla="*/ 53373 w 1752290"/>
              <a:gd name="connsiteY9" fmla="*/ 1272052 h 2929455"/>
              <a:gd name="connsiteX0" fmla="*/ 53373 w 1752385"/>
              <a:gd name="connsiteY0" fmla="*/ 1288300 h 2945703"/>
              <a:gd name="connsiteX1" fmla="*/ 46755 w 1752385"/>
              <a:gd name="connsiteY1" fmla="*/ 241731 h 2945703"/>
              <a:gd name="connsiteX2" fmla="*/ 413767 w 1752385"/>
              <a:gd name="connsiteY2" fmla="*/ 126649 h 2945703"/>
              <a:gd name="connsiteX3" fmla="*/ 986675 w 1752385"/>
              <a:gd name="connsiteY3" fmla="*/ 275783 h 2945703"/>
              <a:gd name="connsiteX4" fmla="*/ 1483915 w 1752385"/>
              <a:gd name="connsiteY4" fmla="*/ 138801 h 2945703"/>
              <a:gd name="connsiteX5" fmla="*/ 1752290 w 1752385"/>
              <a:gd name="connsiteY5" fmla="*/ 52989 h 2945703"/>
              <a:gd name="connsiteX6" fmla="*/ 1415198 w 1752385"/>
              <a:gd name="connsiteY6" fmla="*/ 945422 h 2945703"/>
              <a:gd name="connsiteX7" fmla="*/ 990720 w 1752385"/>
              <a:gd name="connsiteY7" fmla="*/ 2945703 h 2945703"/>
              <a:gd name="connsiteX8" fmla="*/ 733416 w 1752385"/>
              <a:gd name="connsiteY8" fmla="*/ 2943628 h 2945703"/>
              <a:gd name="connsiteX9" fmla="*/ 467781 w 1752385"/>
              <a:gd name="connsiteY9" fmla="*/ 2848844 h 2945703"/>
              <a:gd name="connsiteX10" fmla="*/ 53373 w 1752385"/>
              <a:gd name="connsiteY10" fmla="*/ 1288300 h 2945703"/>
              <a:gd name="connsiteX0" fmla="*/ 53373 w 1752385"/>
              <a:gd name="connsiteY0" fmla="*/ 1288300 h 2945703"/>
              <a:gd name="connsiteX1" fmla="*/ 46755 w 1752385"/>
              <a:gd name="connsiteY1" fmla="*/ 241731 h 2945703"/>
              <a:gd name="connsiteX2" fmla="*/ 413767 w 1752385"/>
              <a:gd name="connsiteY2" fmla="*/ 126649 h 2945703"/>
              <a:gd name="connsiteX3" fmla="*/ 986675 w 1752385"/>
              <a:gd name="connsiteY3" fmla="*/ 275783 h 2945703"/>
              <a:gd name="connsiteX4" fmla="*/ 1483915 w 1752385"/>
              <a:gd name="connsiteY4" fmla="*/ 138801 h 2945703"/>
              <a:gd name="connsiteX5" fmla="*/ 1752290 w 1752385"/>
              <a:gd name="connsiteY5" fmla="*/ 52989 h 2945703"/>
              <a:gd name="connsiteX6" fmla="*/ 1415198 w 1752385"/>
              <a:gd name="connsiteY6" fmla="*/ 945422 h 2945703"/>
              <a:gd name="connsiteX7" fmla="*/ 990720 w 1752385"/>
              <a:gd name="connsiteY7" fmla="*/ 2945703 h 2945703"/>
              <a:gd name="connsiteX8" fmla="*/ 733416 w 1752385"/>
              <a:gd name="connsiteY8" fmla="*/ 2943628 h 2945703"/>
              <a:gd name="connsiteX9" fmla="*/ 467781 w 1752385"/>
              <a:gd name="connsiteY9" fmla="*/ 2848844 h 2945703"/>
              <a:gd name="connsiteX10" fmla="*/ 53373 w 1752385"/>
              <a:gd name="connsiteY10" fmla="*/ 1288300 h 2945703"/>
              <a:gd name="connsiteX0" fmla="*/ 53373 w 1752385"/>
              <a:gd name="connsiteY0" fmla="*/ 1288300 h 2945703"/>
              <a:gd name="connsiteX1" fmla="*/ 46755 w 1752385"/>
              <a:gd name="connsiteY1" fmla="*/ 241731 h 2945703"/>
              <a:gd name="connsiteX2" fmla="*/ 413767 w 1752385"/>
              <a:gd name="connsiteY2" fmla="*/ 126649 h 2945703"/>
              <a:gd name="connsiteX3" fmla="*/ 986675 w 1752385"/>
              <a:gd name="connsiteY3" fmla="*/ 275783 h 2945703"/>
              <a:gd name="connsiteX4" fmla="*/ 1483915 w 1752385"/>
              <a:gd name="connsiteY4" fmla="*/ 138801 h 2945703"/>
              <a:gd name="connsiteX5" fmla="*/ 1752290 w 1752385"/>
              <a:gd name="connsiteY5" fmla="*/ 52989 h 2945703"/>
              <a:gd name="connsiteX6" fmla="*/ 1465857 w 1752385"/>
              <a:gd name="connsiteY6" fmla="*/ 951276 h 2945703"/>
              <a:gd name="connsiteX7" fmla="*/ 990720 w 1752385"/>
              <a:gd name="connsiteY7" fmla="*/ 2945703 h 2945703"/>
              <a:gd name="connsiteX8" fmla="*/ 733416 w 1752385"/>
              <a:gd name="connsiteY8" fmla="*/ 2943628 h 2945703"/>
              <a:gd name="connsiteX9" fmla="*/ 467781 w 1752385"/>
              <a:gd name="connsiteY9" fmla="*/ 2848844 h 2945703"/>
              <a:gd name="connsiteX10" fmla="*/ 53373 w 1752385"/>
              <a:gd name="connsiteY10" fmla="*/ 1288300 h 2945703"/>
              <a:gd name="connsiteX0" fmla="*/ 53373 w 1752385"/>
              <a:gd name="connsiteY0" fmla="*/ 1288300 h 2945703"/>
              <a:gd name="connsiteX1" fmla="*/ 46755 w 1752385"/>
              <a:gd name="connsiteY1" fmla="*/ 241731 h 2945703"/>
              <a:gd name="connsiteX2" fmla="*/ 413767 w 1752385"/>
              <a:gd name="connsiteY2" fmla="*/ 126649 h 2945703"/>
              <a:gd name="connsiteX3" fmla="*/ 986675 w 1752385"/>
              <a:gd name="connsiteY3" fmla="*/ 275783 h 2945703"/>
              <a:gd name="connsiteX4" fmla="*/ 1483915 w 1752385"/>
              <a:gd name="connsiteY4" fmla="*/ 138801 h 2945703"/>
              <a:gd name="connsiteX5" fmla="*/ 1752290 w 1752385"/>
              <a:gd name="connsiteY5" fmla="*/ 52989 h 2945703"/>
              <a:gd name="connsiteX6" fmla="*/ 1465857 w 1752385"/>
              <a:gd name="connsiteY6" fmla="*/ 951276 h 2945703"/>
              <a:gd name="connsiteX7" fmla="*/ 990720 w 1752385"/>
              <a:gd name="connsiteY7" fmla="*/ 2945703 h 2945703"/>
              <a:gd name="connsiteX8" fmla="*/ 733416 w 1752385"/>
              <a:gd name="connsiteY8" fmla="*/ 2943628 h 2945703"/>
              <a:gd name="connsiteX9" fmla="*/ 467781 w 1752385"/>
              <a:gd name="connsiteY9" fmla="*/ 2848844 h 2945703"/>
              <a:gd name="connsiteX10" fmla="*/ 53373 w 1752385"/>
              <a:gd name="connsiteY10" fmla="*/ 1288300 h 2945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52385" h="2945703">
                <a:moveTo>
                  <a:pt x="53373" y="1288300"/>
                </a:moveTo>
                <a:lnTo>
                  <a:pt x="46755" y="241731"/>
                </a:lnTo>
                <a:cubicBezTo>
                  <a:pt x="133357" y="72497"/>
                  <a:pt x="129511" y="158106"/>
                  <a:pt x="413767" y="126649"/>
                </a:cubicBezTo>
                <a:cubicBezTo>
                  <a:pt x="562683" y="93138"/>
                  <a:pt x="763588" y="288060"/>
                  <a:pt x="986675" y="275783"/>
                </a:cubicBezTo>
                <a:cubicBezTo>
                  <a:pt x="1157940" y="267595"/>
                  <a:pt x="1333848" y="233717"/>
                  <a:pt x="1483915" y="138801"/>
                </a:cubicBezTo>
                <a:cubicBezTo>
                  <a:pt x="1611518" y="101669"/>
                  <a:pt x="1756650" y="-91662"/>
                  <a:pt x="1752290" y="52989"/>
                </a:cubicBezTo>
                <a:lnTo>
                  <a:pt x="1465857" y="951276"/>
                </a:lnTo>
                <a:cubicBezTo>
                  <a:pt x="1336666" y="1627794"/>
                  <a:pt x="1149099" y="2280894"/>
                  <a:pt x="990720" y="2945703"/>
                </a:cubicBezTo>
                <a:lnTo>
                  <a:pt x="733416" y="2943628"/>
                </a:lnTo>
                <a:cubicBezTo>
                  <a:pt x="725756" y="2932801"/>
                  <a:pt x="475441" y="2859671"/>
                  <a:pt x="467781" y="2848844"/>
                </a:cubicBezTo>
                <a:cubicBezTo>
                  <a:pt x="329645" y="2328663"/>
                  <a:pt x="-160815" y="1658361"/>
                  <a:pt x="53373" y="1288300"/>
                </a:cubicBezTo>
                <a:close/>
              </a:path>
            </a:pathLst>
          </a:custGeom>
          <a:noFill/>
          <a:ln w="9525"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fontAlgn="auto">
              <a:spcBef>
                <a:spcPts val="0"/>
              </a:spcBef>
              <a:spcAft>
                <a:spcPts val="0"/>
              </a:spcAft>
              <a:defRPr/>
            </a:pPr>
            <a:endParaRPr lang="en-US" kern="0">
              <a:solidFill>
                <a:sysClr val="window" lastClr="FFFFFF"/>
              </a:solidFill>
              <a:latin typeface="Calibri"/>
              <a:cs typeface="+mn-cs"/>
            </a:endParaRPr>
          </a:p>
        </p:txBody>
      </p:sp>
      <p:sp>
        <p:nvSpPr>
          <p:cNvPr id="17" name="Hexagon 10"/>
          <p:cNvSpPr/>
          <p:nvPr/>
        </p:nvSpPr>
        <p:spPr>
          <a:xfrm>
            <a:off x="6324599" y="1360592"/>
            <a:ext cx="746719" cy="851833"/>
          </a:xfrm>
          <a:custGeom>
            <a:avLst/>
            <a:gdLst>
              <a:gd name="connsiteX0" fmla="*/ 0 w 1950085"/>
              <a:gd name="connsiteY0" fmla="*/ 1804670 h 3609340"/>
              <a:gd name="connsiteX1" fmla="*/ 487521 w 1950085"/>
              <a:gd name="connsiteY1" fmla="*/ 1 h 3609340"/>
              <a:gd name="connsiteX2" fmla="*/ 1462564 w 1950085"/>
              <a:gd name="connsiteY2" fmla="*/ 1 h 3609340"/>
              <a:gd name="connsiteX3" fmla="*/ 1950085 w 1950085"/>
              <a:gd name="connsiteY3" fmla="*/ 1804670 h 3609340"/>
              <a:gd name="connsiteX4" fmla="*/ 1462564 w 1950085"/>
              <a:gd name="connsiteY4" fmla="*/ 3609339 h 3609340"/>
              <a:gd name="connsiteX5" fmla="*/ 487521 w 1950085"/>
              <a:gd name="connsiteY5" fmla="*/ 3609339 h 3609340"/>
              <a:gd name="connsiteX6" fmla="*/ 0 w 1950085"/>
              <a:gd name="connsiteY6" fmla="*/ 1804670 h 3609340"/>
              <a:gd name="connsiteX0" fmla="*/ 0 w 2037867"/>
              <a:gd name="connsiteY0" fmla="*/ 1804669 h 3609338"/>
              <a:gd name="connsiteX1" fmla="*/ 487521 w 2037867"/>
              <a:gd name="connsiteY1" fmla="*/ 0 h 3609338"/>
              <a:gd name="connsiteX2" fmla="*/ 1462564 w 2037867"/>
              <a:gd name="connsiteY2" fmla="*/ 0 h 3609338"/>
              <a:gd name="connsiteX3" fmla="*/ 2037867 w 2037867"/>
              <a:gd name="connsiteY3" fmla="*/ 1892452 h 3609338"/>
              <a:gd name="connsiteX4" fmla="*/ 1462564 w 2037867"/>
              <a:gd name="connsiteY4" fmla="*/ 3609338 h 3609338"/>
              <a:gd name="connsiteX5" fmla="*/ 487521 w 2037867"/>
              <a:gd name="connsiteY5" fmla="*/ 3609338 h 3609338"/>
              <a:gd name="connsiteX6" fmla="*/ 0 w 2037867"/>
              <a:gd name="connsiteY6" fmla="*/ 1804669 h 3609338"/>
              <a:gd name="connsiteX0" fmla="*/ 0 w 2037867"/>
              <a:gd name="connsiteY0" fmla="*/ 1804669 h 3609338"/>
              <a:gd name="connsiteX1" fmla="*/ 487521 w 2037867"/>
              <a:gd name="connsiteY1" fmla="*/ 0 h 3609338"/>
              <a:gd name="connsiteX2" fmla="*/ 1462564 w 2037867"/>
              <a:gd name="connsiteY2" fmla="*/ 0 h 3609338"/>
              <a:gd name="connsiteX3" fmla="*/ 2037867 w 2037867"/>
              <a:gd name="connsiteY3" fmla="*/ 1892452 h 3609338"/>
              <a:gd name="connsiteX4" fmla="*/ 1118832 w 2037867"/>
              <a:gd name="connsiteY4" fmla="*/ 2980228 h 3609338"/>
              <a:gd name="connsiteX5" fmla="*/ 487521 w 2037867"/>
              <a:gd name="connsiteY5" fmla="*/ 3609338 h 3609338"/>
              <a:gd name="connsiteX6" fmla="*/ 0 w 2037867"/>
              <a:gd name="connsiteY6" fmla="*/ 1804669 h 3609338"/>
              <a:gd name="connsiteX0" fmla="*/ 0 w 2037867"/>
              <a:gd name="connsiteY0" fmla="*/ 1804669 h 3016805"/>
              <a:gd name="connsiteX1" fmla="*/ 487521 w 2037867"/>
              <a:gd name="connsiteY1" fmla="*/ 0 h 3016805"/>
              <a:gd name="connsiteX2" fmla="*/ 1462564 w 2037867"/>
              <a:gd name="connsiteY2" fmla="*/ 0 h 3016805"/>
              <a:gd name="connsiteX3" fmla="*/ 2037867 w 2037867"/>
              <a:gd name="connsiteY3" fmla="*/ 1892452 h 3016805"/>
              <a:gd name="connsiteX4" fmla="*/ 1118832 w 2037867"/>
              <a:gd name="connsiteY4" fmla="*/ 2980228 h 3016805"/>
              <a:gd name="connsiteX5" fmla="*/ 802134 w 2037867"/>
              <a:gd name="connsiteY5" fmla="*/ 3016805 h 3016805"/>
              <a:gd name="connsiteX6" fmla="*/ 0 w 2037867"/>
              <a:gd name="connsiteY6" fmla="*/ 1804669 h 3016805"/>
              <a:gd name="connsiteX0" fmla="*/ 0 w 2037867"/>
              <a:gd name="connsiteY0" fmla="*/ 1804669 h 2980228"/>
              <a:gd name="connsiteX1" fmla="*/ 487521 w 2037867"/>
              <a:gd name="connsiteY1" fmla="*/ 0 h 2980228"/>
              <a:gd name="connsiteX2" fmla="*/ 1462564 w 2037867"/>
              <a:gd name="connsiteY2" fmla="*/ 0 h 2980228"/>
              <a:gd name="connsiteX3" fmla="*/ 2037867 w 2037867"/>
              <a:gd name="connsiteY3" fmla="*/ 1892452 h 2980228"/>
              <a:gd name="connsiteX4" fmla="*/ 1118832 w 2037867"/>
              <a:gd name="connsiteY4" fmla="*/ 2980228 h 2980228"/>
              <a:gd name="connsiteX5" fmla="*/ 531512 w 2037867"/>
              <a:gd name="connsiteY5" fmla="*/ 2928944 h 2980228"/>
              <a:gd name="connsiteX6" fmla="*/ 0 w 2037867"/>
              <a:gd name="connsiteY6" fmla="*/ 1804669 h 2980228"/>
              <a:gd name="connsiteX0" fmla="*/ 0 w 2396339"/>
              <a:gd name="connsiteY0" fmla="*/ 2280289 h 2980228"/>
              <a:gd name="connsiteX1" fmla="*/ 845993 w 2396339"/>
              <a:gd name="connsiteY1" fmla="*/ 0 h 2980228"/>
              <a:gd name="connsiteX2" fmla="*/ 1821036 w 2396339"/>
              <a:gd name="connsiteY2" fmla="*/ 0 h 2980228"/>
              <a:gd name="connsiteX3" fmla="*/ 2396339 w 2396339"/>
              <a:gd name="connsiteY3" fmla="*/ 1892452 h 2980228"/>
              <a:gd name="connsiteX4" fmla="*/ 1477304 w 2396339"/>
              <a:gd name="connsiteY4" fmla="*/ 2980228 h 2980228"/>
              <a:gd name="connsiteX5" fmla="*/ 889984 w 2396339"/>
              <a:gd name="connsiteY5" fmla="*/ 2928944 h 2980228"/>
              <a:gd name="connsiteX6" fmla="*/ 0 w 2396339"/>
              <a:gd name="connsiteY6" fmla="*/ 2280289 h 2980228"/>
              <a:gd name="connsiteX0" fmla="*/ 0 w 2396339"/>
              <a:gd name="connsiteY0" fmla="*/ 2280289 h 2980228"/>
              <a:gd name="connsiteX1" fmla="*/ 1285165 w 2396339"/>
              <a:gd name="connsiteY1" fmla="*/ 614512 h 2980228"/>
              <a:gd name="connsiteX2" fmla="*/ 1821036 w 2396339"/>
              <a:gd name="connsiteY2" fmla="*/ 0 h 2980228"/>
              <a:gd name="connsiteX3" fmla="*/ 2396339 w 2396339"/>
              <a:gd name="connsiteY3" fmla="*/ 1892452 h 2980228"/>
              <a:gd name="connsiteX4" fmla="*/ 1477304 w 2396339"/>
              <a:gd name="connsiteY4" fmla="*/ 2980228 h 2980228"/>
              <a:gd name="connsiteX5" fmla="*/ 889984 w 2396339"/>
              <a:gd name="connsiteY5" fmla="*/ 2928944 h 2980228"/>
              <a:gd name="connsiteX6" fmla="*/ 0 w 2396339"/>
              <a:gd name="connsiteY6" fmla="*/ 2280289 h 2980228"/>
              <a:gd name="connsiteX0" fmla="*/ 0 w 2396339"/>
              <a:gd name="connsiteY0" fmla="*/ 2280289 h 2980228"/>
              <a:gd name="connsiteX1" fmla="*/ 1512241 w 2396339"/>
              <a:gd name="connsiteY1" fmla="*/ 914453 h 2980228"/>
              <a:gd name="connsiteX2" fmla="*/ 1821036 w 2396339"/>
              <a:gd name="connsiteY2" fmla="*/ 0 h 2980228"/>
              <a:gd name="connsiteX3" fmla="*/ 2396339 w 2396339"/>
              <a:gd name="connsiteY3" fmla="*/ 1892452 h 2980228"/>
              <a:gd name="connsiteX4" fmla="*/ 1477304 w 2396339"/>
              <a:gd name="connsiteY4" fmla="*/ 2980228 h 2980228"/>
              <a:gd name="connsiteX5" fmla="*/ 889984 w 2396339"/>
              <a:gd name="connsiteY5" fmla="*/ 2928944 h 2980228"/>
              <a:gd name="connsiteX6" fmla="*/ 0 w 2396339"/>
              <a:gd name="connsiteY6" fmla="*/ 2280289 h 2980228"/>
              <a:gd name="connsiteX0" fmla="*/ 0 w 2396339"/>
              <a:gd name="connsiteY0" fmla="*/ 2280289 h 2980228"/>
              <a:gd name="connsiteX1" fmla="*/ 1190612 w 2396339"/>
              <a:gd name="connsiteY1" fmla="*/ 680353 h 2980228"/>
              <a:gd name="connsiteX2" fmla="*/ 1821036 w 2396339"/>
              <a:gd name="connsiteY2" fmla="*/ 0 h 2980228"/>
              <a:gd name="connsiteX3" fmla="*/ 2396339 w 2396339"/>
              <a:gd name="connsiteY3" fmla="*/ 1892452 h 2980228"/>
              <a:gd name="connsiteX4" fmla="*/ 1477304 w 2396339"/>
              <a:gd name="connsiteY4" fmla="*/ 2980228 h 2980228"/>
              <a:gd name="connsiteX5" fmla="*/ 889984 w 2396339"/>
              <a:gd name="connsiteY5" fmla="*/ 2928944 h 2980228"/>
              <a:gd name="connsiteX6" fmla="*/ 0 w 2396339"/>
              <a:gd name="connsiteY6" fmla="*/ 2280289 h 2980228"/>
              <a:gd name="connsiteX0" fmla="*/ 0 w 2396339"/>
              <a:gd name="connsiteY0" fmla="*/ 2280289 h 2980228"/>
              <a:gd name="connsiteX1" fmla="*/ 1190612 w 2396339"/>
              <a:gd name="connsiteY1" fmla="*/ 680353 h 2980228"/>
              <a:gd name="connsiteX2" fmla="*/ 1821036 w 2396339"/>
              <a:gd name="connsiteY2" fmla="*/ 0 h 2980228"/>
              <a:gd name="connsiteX3" fmla="*/ 2396339 w 2396339"/>
              <a:gd name="connsiteY3" fmla="*/ 1892452 h 2980228"/>
              <a:gd name="connsiteX4" fmla="*/ 1638936 w 2396339"/>
              <a:gd name="connsiteY4" fmla="*/ 2809200 h 2980228"/>
              <a:gd name="connsiteX5" fmla="*/ 1477304 w 2396339"/>
              <a:gd name="connsiteY5" fmla="*/ 2980228 h 2980228"/>
              <a:gd name="connsiteX6" fmla="*/ 889984 w 2396339"/>
              <a:gd name="connsiteY6" fmla="*/ 2928944 h 2980228"/>
              <a:gd name="connsiteX7" fmla="*/ 0 w 2396339"/>
              <a:gd name="connsiteY7" fmla="*/ 2280289 h 2980228"/>
              <a:gd name="connsiteX0" fmla="*/ 0 w 2396339"/>
              <a:gd name="connsiteY0" fmla="*/ 2280289 h 2928944"/>
              <a:gd name="connsiteX1" fmla="*/ 1190612 w 2396339"/>
              <a:gd name="connsiteY1" fmla="*/ 680353 h 2928944"/>
              <a:gd name="connsiteX2" fmla="*/ 1821036 w 2396339"/>
              <a:gd name="connsiteY2" fmla="*/ 0 h 2928944"/>
              <a:gd name="connsiteX3" fmla="*/ 2396339 w 2396339"/>
              <a:gd name="connsiteY3" fmla="*/ 1892452 h 2928944"/>
              <a:gd name="connsiteX4" fmla="*/ 1638936 w 2396339"/>
              <a:gd name="connsiteY4" fmla="*/ 2809200 h 2928944"/>
              <a:gd name="connsiteX5" fmla="*/ 987385 w 2396339"/>
              <a:gd name="connsiteY5" fmla="*/ 2753617 h 2928944"/>
              <a:gd name="connsiteX6" fmla="*/ 889984 w 2396339"/>
              <a:gd name="connsiteY6" fmla="*/ 2928944 h 2928944"/>
              <a:gd name="connsiteX7" fmla="*/ 0 w 2396339"/>
              <a:gd name="connsiteY7" fmla="*/ 2280289 h 2928944"/>
              <a:gd name="connsiteX0" fmla="*/ 0 w 2396339"/>
              <a:gd name="connsiteY0" fmla="*/ 2280289 h 2928944"/>
              <a:gd name="connsiteX1" fmla="*/ 1190612 w 2396339"/>
              <a:gd name="connsiteY1" fmla="*/ 680353 h 2928944"/>
              <a:gd name="connsiteX2" fmla="*/ 1821036 w 2396339"/>
              <a:gd name="connsiteY2" fmla="*/ 0 h 2928944"/>
              <a:gd name="connsiteX3" fmla="*/ 2396339 w 2396339"/>
              <a:gd name="connsiteY3" fmla="*/ 1892452 h 2928944"/>
              <a:gd name="connsiteX4" fmla="*/ 1566100 w 2396339"/>
              <a:gd name="connsiteY4" fmla="*/ 2623810 h 2928944"/>
              <a:gd name="connsiteX5" fmla="*/ 987385 w 2396339"/>
              <a:gd name="connsiteY5" fmla="*/ 2753617 h 2928944"/>
              <a:gd name="connsiteX6" fmla="*/ 889984 w 2396339"/>
              <a:gd name="connsiteY6" fmla="*/ 2928944 h 2928944"/>
              <a:gd name="connsiteX7" fmla="*/ 0 w 2396339"/>
              <a:gd name="connsiteY7" fmla="*/ 2280289 h 2928944"/>
              <a:gd name="connsiteX0" fmla="*/ 0 w 2396339"/>
              <a:gd name="connsiteY0" fmla="*/ 2280289 h 2928944"/>
              <a:gd name="connsiteX1" fmla="*/ 1190612 w 2396339"/>
              <a:gd name="connsiteY1" fmla="*/ 680353 h 2928944"/>
              <a:gd name="connsiteX2" fmla="*/ 1821036 w 2396339"/>
              <a:gd name="connsiteY2" fmla="*/ 0 h 2928944"/>
              <a:gd name="connsiteX3" fmla="*/ 2396339 w 2396339"/>
              <a:gd name="connsiteY3" fmla="*/ 1892452 h 2928944"/>
              <a:gd name="connsiteX4" fmla="*/ 1566100 w 2396339"/>
              <a:gd name="connsiteY4" fmla="*/ 2623810 h 2928944"/>
              <a:gd name="connsiteX5" fmla="*/ 987385 w 2396339"/>
              <a:gd name="connsiteY5" fmla="*/ 2753617 h 2928944"/>
              <a:gd name="connsiteX6" fmla="*/ 889984 w 2396339"/>
              <a:gd name="connsiteY6" fmla="*/ 2928944 h 2928944"/>
              <a:gd name="connsiteX7" fmla="*/ 0 w 2396339"/>
              <a:gd name="connsiteY7" fmla="*/ 2280289 h 2928944"/>
              <a:gd name="connsiteX0" fmla="*/ 0 w 2396339"/>
              <a:gd name="connsiteY0" fmla="*/ 2280289 h 2928944"/>
              <a:gd name="connsiteX1" fmla="*/ 1190612 w 2396339"/>
              <a:gd name="connsiteY1" fmla="*/ 680353 h 2928944"/>
              <a:gd name="connsiteX2" fmla="*/ 1821036 w 2396339"/>
              <a:gd name="connsiteY2" fmla="*/ 0 h 2928944"/>
              <a:gd name="connsiteX3" fmla="*/ 2396339 w 2396339"/>
              <a:gd name="connsiteY3" fmla="*/ 1892452 h 2928944"/>
              <a:gd name="connsiteX4" fmla="*/ 1566100 w 2396339"/>
              <a:gd name="connsiteY4" fmla="*/ 2623810 h 2928944"/>
              <a:gd name="connsiteX5" fmla="*/ 1002218 w 2396339"/>
              <a:gd name="connsiteY5" fmla="*/ 2775870 h 2928944"/>
              <a:gd name="connsiteX6" fmla="*/ 889984 w 2396339"/>
              <a:gd name="connsiteY6" fmla="*/ 2928944 h 2928944"/>
              <a:gd name="connsiteX7" fmla="*/ 0 w 2396339"/>
              <a:gd name="connsiteY7" fmla="*/ 2280289 h 2928944"/>
              <a:gd name="connsiteX0" fmla="*/ 0 w 2396339"/>
              <a:gd name="connsiteY0" fmla="*/ 2324185 h 2972840"/>
              <a:gd name="connsiteX1" fmla="*/ 1190612 w 2396339"/>
              <a:gd name="connsiteY1" fmla="*/ 724249 h 2972840"/>
              <a:gd name="connsiteX2" fmla="*/ 1798071 w 2396339"/>
              <a:gd name="connsiteY2" fmla="*/ 0 h 2972840"/>
              <a:gd name="connsiteX3" fmla="*/ 2396339 w 2396339"/>
              <a:gd name="connsiteY3" fmla="*/ 1936348 h 2972840"/>
              <a:gd name="connsiteX4" fmla="*/ 1566100 w 2396339"/>
              <a:gd name="connsiteY4" fmla="*/ 2667706 h 2972840"/>
              <a:gd name="connsiteX5" fmla="*/ 1002218 w 2396339"/>
              <a:gd name="connsiteY5" fmla="*/ 2819766 h 2972840"/>
              <a:gd name="connsiteX6" fmla="*/ 889984 w 2396339"/>
              <a:gd name="connsiteY6" fmla="*/ 2972840 h 2972840"/>
              <a:gd name="connsiteX7" fmla="*/ 0 w 2396339"/>
              <a:gd name="connsiteY7" fmla="*/ 2324185 h 297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6339" h="2972840">
                <a:moveTo>
                  <a:pt x="0" y="2324185"/>
                </a:moveTo>
                <a:lnTo>
                  <a:pt x="1190612" y="724249"/>
                </a:lnTo>
                <a:lnTo>
                  <a:pt x="1798071" y="0"/>
                </a:lnTo>
                <a:lnTo>
                  <a:pt x="2396339" y="1936348"/>
                </a:lnTo>
                <a:cubicBezTo>
                  <a:pt x="2090216" y="2288263"/>
                  <a:pt x="2106735" y="2594051"/>
                  <a:pt x="1566100" y="2667706"/>
                </a:cubicBezTo>
                <a:lnTo>
                  <a:pt x="1002218" y="2819766"/>
                </a:lnTo>
                <a:lnTo>
                  <a:pt x="889984" y="2972840"/>
                </a:lnTo>
                <a:lnTo>
                  <a:pt x="0" y="2324185"/>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prstClr val="white"/>
              </a:solidFill>
            </a:endParaRPr>
          </a:p>
        </p:txBody>
      </p:sp>
      <p:sp>
        <p:nvSpPr>
          <p:cNvPr id="18" name="Hexagon 14"/>
          <p:cNvSpPr/>
          <p:nvPr/>
        </p:nvSpPr>
        <p:spPr>
          <a:xfrm>
            <a:off x="6477000" y="1932067"/>
            <a:ext cx="939957" cy="715883"/>
          </a:xfrm>
          <a:custGeom>
            <a:avLst/>
            <a:gdLst>
              <a:gd name="connsiteX0" fmla="*/ 0 w 2201545"/>
              <a:gd name="connsiteY0" fmla="*/ 972820 h 1945640"/>
              <a:gd name="connsiteX1" fmla="*/ 486410 w 2201545"/>
              <a:gd name="connsiteY1" fmla="*/ 0 h 1945640"/>
              <a:gd name="connsiteX2" fmla="*/ 1715135 w 2201545"/>
              <a:gd name="connsiteY2" fmla="*/ 0 h 1945640"/>
              <a:gd name="connsiteX3" fmla="*/ 2201545 w 2201545"/>
              <a:gd name="connsiteY3" fmla="*/ 972820 h 1945640"/>
              <a:gd name="connsiteX4" fmla="*/ 1715135 w 2201545"/>
              <a:gd name="connsiteY4" fmla="*/ 1945640 h 1945640"/>
              <a:gd name="connsiteX5" fmla="*/ 486410 w 2201545"/>
              <a:gd name="connsiteY5" fmla="*/ 1945640 h 1945640"/>
              <a:gd name="connsiteX6" fmla="*/ 0 w 2201545"/>
              <a:gd name="connsiteY6" fmla="*/ 972820 h 1945640"/>
              <a:gd name="connsiteX0" fmla="*/ 0 w 2201545"/>
              <a:gd name="connsiteY0" fmla="*/ 1945640 h 1945640"/>
              <a:gd name="connsiteX1" fmla="*/ 486410 w 2201545"/>
              <a:gd name="connsiteY1" fmla="*/ 0 h 1945640"/>
              <a:gd name="connsiteX2" fmla="*/ 1715135 w 2201545"/>
              <a:gd name="connsiteY2" fmla="*/ 0 h 1945640"/>
              <a:gd name="connsiteX3" fmla="*/ 2201545 w 2201545"/>
              <a:gd name="connsiteY3" fmla="*/ 972820 h 1945640"/>
              <a:gd name="connsiteX4" fmla="*/ 1715135 w 2201545"/>
              <a:gd name="connsiteY4" fmla="*/ 1945640 h 1945640"/>
              <a:gd name="connsiteX5" fmla="*/ 486410 w 2201545"/>
              <a:gd name="connsiteY5" fmla="*/ 1945640 h 1945640"/>
              <a:gd name="connsiteX6" fmla="*/ 0 w 2201545"/>
              <a:gd name="connsiteY6" fmla="*/ 1945640 h 1945640"/>
              <a:gd name="connsiteX0" fmla="*/ 0 w 2201545"/>
              <a:gd name="connsiteY0" fmla="*/ 1945640 h 2642413"/>
              <a:gd name="connsiteX1" fmla="*/ 486410 w 2201545"/>
              <a:gd name="connsiteY1" fmla="*/ 0 h 2642413"/>
              <a:gd name="connsiteX2" fmla="*/ 1715135 w 2201545"/>
              <a:gd name="connsiteY2" fmla="*/ 0 h 2642413"/>
              <a:gd name="connsiteX3" fmla="*/ 2201545 w 2201545"/>
              <a:gd name="connsiteY3" fmla="*/ 972820 h 2642413"/>
              <a:gd name="connsiteX4" fmla="*/ 1715135 w 2201545"/>
              <a:gd name="connsiteY4" fmla="*/ 1945640 h 2642413"/>
              <a:gd name="connsiteX5" fmla="*/ 1912874 w 2201545"/>
              <a:gd name="connsiteY5" fmla="*/ 2642413 h 2642413"/>
              <a:gd name="connsiteX6" fmla="*/ 0 w 2201545"/>
              <a:gd name="connsiteY6" fmla="*/ 1945640 h 2642413"/>
              <a:gd name="connsiteX0" fmla="*/ 0 w 2201545"/>
              <a:gd name="connsiteY0" fmla="*/ 1945640 h 2642413"/>
              <a:gd name="connsiteX1" fmla="*/ 486410 w 2201545"/>
              <a:gd name="connsiteY1" fmla="*/ 0 h 2642413"/>
              <a:gd name="connsiteX2" fmla="*/ 1715135 w 2201545"/>
              <a:gd name="connsiteY2" fmla="*/ 0 h 2642413"/>
              <a:gd name="connsiteX3" fmla="*/ 2201545 w 2201545"/>
              <a:gd name="connsiteY3" fmla="*/ 972820 h 2642413"/>
              <a:gd name="connsiteX4" fmla="*/ 1715135 w 2201545"/>
              <a:gd name="connsiteY4" fmla="*/ 1945640 h 2642413"/>
              <a:gd name="connsiteX5" fmla="*/ 1912874 w 2201545"/>
              <a:gd name="connsiteY5" fmla="*/ 2642413 h 2642413"/>
              <a:gd name="connsiteX6" fmla="*/ 0 w 2201545"/>
              <a:gd name="connsiteY6" fmla="*/ 1945640 h 2642413"/>
              <a:gd name="connsiteX0" fmla="*/ 0 w 2201545"/>
              <a:gd name="connsiteY0" fmla="*/ 1945640 h 2642413"/>
              <a:gd name="connsiteX1" fmla="*/ 486410 w 2201545"/>
              <a:gd name="connsiteY1" fmla="*/ 0 h 2642413"/>
              <a:gd name="connsiteX2" fmla="*/ 1715135 w 2201545"/>
              <a:gd name="connsiteY2" fmla="*/ 0 h 2642413"/>
              <a:gd name="connsiteX3" fmla="*/ 2201545 w 2201545"/>
              <a:gd name="connsiteY3" fmla="*/ 972820 h 2642413"/>
              <a:gd name="connsiteX4" fmla="*/ 1715135 w 2201545"/>
              <a:gd name="connsiteY4" fmla="*/ 1945640 h 2642413"/>
              <a:gd name="connsiteX5" fmla="*/ 1912874 w 2201545"/>
              <a:gd name="connsiteY5" fmla="*/ 2642413 h 2642413"/>
              <a:gd name="connsiteX6" fmla="*/ 0 w 2201545"/>
              <a:gd name="connsiteY6" fmla="*/ 1945640 h 2642413"/>
              <a:gd name="connsiteX0" fmla="*/ 0 w 2201545"/>
              <a:gd name="connsiteY0" fmla="*/ 1945640 h 2642413"/>
              <a:gd name="connsiteX1" fmla="*/ 486410 w 2201545"/>
              <a:gd name="connsiteY1" fmla="*/ 0 h 2642413"/>
              <a:gd name="connsiteX2" fmla="*/ 1715135 w 2201545"/>
              <a:gd name="connsiteY2" fmla="*/ 0 h 2642413"/>
              <a:gd name="connsiteX3" fmla="*/ 2201545 w 2201545"/>
              <a:gd name="connsiteY3" fmla="*/ 972820 h 2642413"/>
              <a:gd name="connsiteX4" fmla="*/ 1715135 w 2201545"/>
              <a:gd name="connsiteY4" fmla="*/ 1945640 h 2642413"/>
              <a:gd name="connsiteX5" fmla="*/ 2070202 w 2201545"/>
              <a:gd name="connsiteY5" fmla="*/ 1997185 h 2642413"/>
              <a:gd name="connsiteX6" fmla="*/ 1912874 w 2201545"/>
              <a:gd name="connsiteY6" fmla="*/ 2642413 h 2642413"/>
              <a:gd name="connsiteX7" fmla="*/ 0 w 2201545"/>
              <a:gd name="connsiteY7" fmla="*/ 1945640 h 2642413"/>
              <a:gd name="connsiteX0" fmla="*/ 0 w 2578328"/>
              <a:gd name="connsiteY0" fmla="*/ 1945640 h 2642413"/>
              <a:gd name="connsiteX1" fmla="*/ 486410 w 2578328"/>
              <a:gd name="connsiteY1" fmla="*/ 0 h 2642413"/>
              <a:gd name="connsiteX2" fmla="*/ 1715135 w 2578328"/>
              <a:gd name="connsiteY2" fmla="*/ 0 h 2642413"/>
              <a:gd name="connsiteX3" fmla="*/ 2201545 w 2578328"/>
              <a:gd name="connsiteY3" fmla="*/ 972820 h 2642413"/>
              <a:gd name="connsiteX4" fmla="*/ 2578328 w 2578328"/>
              <a:gd name="connsiteY4" fmla="*/ 1700650 h 2642413"/>
              <a:gd name="connsiteX5" fmla="*/ 2070202 w 2578328"/>
              <a:gd name="connsiteY5" fmla="*/ 1997185 h 2642413"/>
              <a:gd name="connsiteX6" fmla="*/ 1912874 w 2578328"/>
              <a:gd name="connsiteY6" fmla="*/ 2642413 h 2642413"/>
              <a:gd name="connsiteX7" fmla="*/ 0 w 2578328"/>
              <a:gd name="connsiteY7" fmla="*/ 1945640 h 2642413"/>
              <a:gd name="connsiteX0" fmla="*/ 0 w 2719271"/>
              <a:gd name="connsiteY0" fmla="*/ 1945640 h 2642413"/>
              <a:gd name="connsiteX1" fmla="*/ 486410 w 2719271"/>
              <a:gd name="connsiteY1" fmla="*/ 0 h 2642413"/>
              <a:gd name="connsiteX2" fmla="*/ 1715135 w 2719271"/>
              <a:gd name="connsiteY2" fmla="*/ 0 h 2642413"/>
              <a:gd name="connsiteX3" fmla="*/ 2201545 w 2719271"/>
              <a:gd name="connsiteY3" fmla="*/ 972820 h 2642413"/>
              <a:gd name="connsiteX4" fmla="*/ 2578328 w 2719271"/>
              <a:gd name="connsiteY4" fmla="*/ 1700650 h 2642413"/>
              <a:gd name="connsiteX5" fmla="*/ 2070202 w 2719271"/>
              <a:gd name="connsiteY5" fmla="*/ 1997185 h 2642413"/>
              <a:gd name="connsiteX6" fmla="*/ 1912874 w 2719271"/>
              <a:gd name="connsiteY6" fmla="*/ 2642413 h 2642413"/>
              <a:gd name="connsiteX7" fmla="*/ 0 w 2719271"/>
              <a:gd name="connsiteY7" fmla="*/ 1945640 h 2642413"/>
              <a:gd name="connsiteX0" fmla="*/ 0 w 2682716"/>
              <a:gd name="connsiteY0" fmla="*/ 1945640 h 2642413"/>
              <a:gd name="connsiteX1" fmla="*/ 486410 w 2682716"/>
              <a:gd name="connsiteY1" fmla="*/ 0 h 2642413"/>
              <a:gd name="connsiteX2" fmla="*/ 1715135 w 2682716"/>
              <a:gd name="connsiteY2" fmla="*/ 0 h 2642413"/>
              <a:gd name="connsiteX3" fmla="*/ 1850552 w 2682716"/>
              <a:gd name="connsiteY3" fmla="*/ 1173088 h 2642413"/>
              <a:gd name="connsiteX4" fmla="*/ 2578328 w 2682716"/>
              <a:gd name="connsiteY4" fmla="*/ 1700650 h 2642413"/>
              <a:gd name="connsiteX5" fmla="*/ 2070202 w 2682716"/>
              <a:gd name="connsiteY5" fmla="*/ 1997185 h 2642413"/>
              <a:gd name="connsiteX6" fmla="*/ 1912874 w 2682716"/>
              <a:gd name="connsiteY6" fmla="*/ 2642413 h 2642413"/>
              <a:gd name="connsiteX7" fmla="*/ 0 w 2682716"/>
              <a:gd name="connsiteY7" fmla="*/ 1945640 h 2642413"/>
              <a:gd name="connsiteX0" fmla="*/ 0 w 2737071"/>
              <a:gd name="connsiteY0" fmla="*/ 1945640 h 2642413"/>
              <a:gd name="connsiteX1" fmla="*/ 486410 w 2737071"/>
              <a:gd name="connsiteY1" fmla="*/ 0 h 2642413"/>
              <a:gd name="connsiteX2" fmla="*/ 1715135 w 2737071"/>
              <a:gd name="connsiteY2" fmla="*/ 0 h 2642413"/>
              <a:gd name="connsiteX3" fmla="*/ 2315112 w 2737071"/>
              <a:gd name="connsiteY3" fmla="*/ 1173088 h 2642413"/>
              <a:gd name="connsiteX4" fmla="*/ 2578328 w 2737071"/>
              <a:gd name="connsiteY4" fmla="*/ 1700650 h 2642413"/>
              <a:gd name="connsiteX5" fmla="*/ 2070202 w 2737071"/>
              <a:gd name="connsiteY5" fmla="*/ 1997185 h 2642413"/>
              <a:gd name="connsiteX6" fmla="*/ 1912874 w 2737071"/>
              <a:gd name="connsiteY6" fmla="*/ 2642413 h 2642413"/>
              <a:gd name="connsiteX7" fmla="*/ 0 w 2737071"/>
              <a:gd name="connsiteY7" fmla="*/ 1945640 h 2642413"/>
              <a:gd name="connsiteX0" fmla="*/ 0 w 2737071"/>
              <a:gd name="connsiteY0" fmla="*/ 1945640 h 2642413"/>
              <a:gd name="connsiteX1" fmla="*/ 486410 w 2737071"/>
              <a:gd name="connsiteY1" fmla="*/ 0 h 2642413"/>
              <a:gd name="connsiteX2" fmla="*/ 1715135 w 2737071"/>
              <a:gd name="connsiteY2" fmla="*/ 0 h 2642413"/>
              <a:gd name="connsiteX3" fmla="*/ 2315112 w 2737071"/>
              <a:gd name="connsiteY3" fmla="*/ 1173088 h 2642413"/>
              <a:gd name="connsiteX4" fmla="*/ 2578328 w 2737071"/>
              <a:gd name="connsiteY4" fmla="*/ 1700650 h 2642413"/>
              <a:gd name="connsiteX5" fmla="*/ 2070202 w 2737071"/>
              <a:gd name="connsiteY5" fmla="*/ 1997185 h 2642413"/>
              <a:gd name="connsiteX6" fmla="*/ 1912874 w 2737071"/>
              <a:gd name="connsiteY6" fmla="*/ 2642413 h 2642413"/>
              <a:gd name="connsiteX7" fmla="*/ 0 w 2737071"/>
              <a:gd name="connsiteY7" fmla="*/ 1945640 h 2642413"/>
              <a:gd name="connsiteX0" fmla="*/ 0 w 2737071"/>
              <a:gd name="connsiteY0" fmla="*/ 1945640 h 2642413"/>
              <a:gd name="connsiteX1" fmla="*/ 486410 w 2737071"/>
              <a:gd name="connsiteY1" fmla="*/ 0 h 2642413"/>
              <a:gd name="connsiteX2" fmla="*/ 1715135 w 2737071"/>
              <a:gd name="connsiteY2" fmla="*/ 0 h 2642413"/>
              <a:gd name="connsiteX3" fmla="*/ 2315112 w 2737071"/>
              <a:gd name="connsiteY3" fmla="*/ 1173088 h 2642413"/>
              <a:gd name="connsiteX4" fmla="*/ 2578328 w 2737071"/>
              <a:gd name="connsiteY4" fmla="*/ 1700650 h 2642413"/>
              <a:gd name="connsiteX5" fmla="*/ 2070202 w 2737071"/>
              <a:gd name="connsiteY5" fmla="*/ 1997185 h 2642413"/>
              <a:gd name="connsiteX6" fmla="*/ 1912874 w 2737071"/>
              <a:gd name="connsiteY6" fmla="*/ 2642413 h 2642413"/>
              <a:gd name="connsiteX7" fmla="*/ 0 w 2737071"/>
              <a:gd name="connsiteY7" fmla="*/ 1945640 h 2642413"/>
              <a:gd name="connsiteX0" fmla="*/ 0 w 2737071"/>
              <a:gd name="connsiteY0" fmla="*/ 1945640 h 2642413"/>
              <a:gd name="connsiteX1" fmla="*/ 486410 w 2737071"/>
              <a:gd name="connsiteY1" fmla="*/ 0 h 2642413"/>
              <a:gd name="connsiteX2" fmla="*/ 1715135 w 2737071"/>
              <a:gd name="connsiteY2" fmla="*/ 0 h 2642413"/>
              <a:gd name="connsiteX3" fmla="*/ 2315112 w 2737071"/>
              <a:gd name="connsiteY3" fmla="*/ 1173088 h 2642413"/>
              <a:gd name="connsiteX4" fmla="*/ 2578328 w 2737071"/>
              <a:gd name="connsiteY4" fmla="*/ 1700650 h 2642413"/>
              <a:gd name="connsiteX5" fmla="*/ 2070202 w 2737071"/>
              <a:gd name="connsiteY5" fmla="*/ 1997185 h 2642413"/>
              <a:gd name="connsiteX6" fmla="*/ 1912874 w 2737071"/>
              <a:gd name="connsiteY6" fmla="*/ 2642413 h 2642413"/>
              <a:gd name="connsiteX7" fmla="*/ 0 w 2737071"/>
              <a:gd name="connsiteY7" fmla="*/ 1945640 h 2642413"/>
              <a:gd name="connsiteX0" fmla="*/ 0 w 2737071"/>
              <a:gd name="connsiteY0" fmla="*/ 1945640 h 2642591"/>
              <a:gd name="connsiteX1" fmla="*/ 486410 w 2737071"/>
              <a:gd name="connsiteY1" fmla="*/ 0 h 2642591"/>
              <a:gd name="connsiteX2" fmla="*/ 1715135 w 2737071"/>
              <a:gd name="connsiteY2" fmla="*/ 0 h 2642591"/>
              <a:gd name="connsiteX3" fmla="*/ 2315112 w 2737071"/>
              <a:gd name="connsiteY3" fmla="*/ 1173088 h 2642591"/>
              <a:gd name="connsiteX4" fmla="*/ 2578328 w 2737071"/>
              <a:gd name="connsiteY4" fmla="*/ 1700650 h 2642591"/>
              <a:gd name="connsiteX5" fmla="*/ 2070202 w 2737071"/>
              <a:gd name="connsiteY5" fmla="*/ 1997185 h 2642591"/>
              <a:gd name="connsiteX6" fmla="*/ 1847186 w 2737071"/>
              <a:gd name="connsiteY6" fmla="*/ 2642591 h 2642591"/>
              <a:gd name="connsiteX7" fmla="*/ 0 w 2737071"/>
              <a:gd name="connsiteY7" fmla="*/ 1945640 h 2642591"/>
              <a:gd name="connsiteX0" fmla="*/ 0 w 2737071"/>
              <a:gd name="connsiteY0" fmla="*/ 1945640 h 2642591"/>
              <a:gd name="connsiteX1" fmla="*/ 1291186 w 2737071"/>
              <a:gd name="connsiteY1" fmla="*/ 555446 h 2642591"/>
              <a:gd name="connsiteX2" fmla="*/ 1715135 w 2737071"/>
              <a:gd name="connsiteY2" fmla="*/ 0 h 2642591"/>
              <a:gd name="connsiteX3" fmla="*/ 2315112 w 2737071"/>
              <a:gd name="connsiteY3" fmla="*/ 1173088 h 2642591"/>
              <a:gd name="connsiteX4" fmla="*/ 2578328 w 2737071"/>
              <a:gd name="connsiteY4" fmla="*/ 1700650 h 2642591"/>
              <a:gd name="connsiteX5" fmla="*/ 2070202 w 2737071"/>
              <a:gd name="connsiteY5" fmla="*/ 1997185 h 2642591"/>
              <a:gd name="connsiteX6" fmla="*/ 1847186 w 2737071"/>
              <a:gd name="connsiteY6" fmla="*/ 2642591 h 2642591"/>
              <a:gd name="connsiteX7" fmla="*/ 0 w 2737071"/>
              <a:gd name="connsiteY7" fmla="*/ 1945640 h 2642591"/>
              <a:gd name="connsiteX0" fmla="*/ 0 w 2737071"/>
              <a:gd name="connsiteY0" fmla="*/ 1945640 h 2642591"/>
              <a:gd name="connsiteX1" fmla="*/ 1291186 w 2737071"/>
              <a:gd name="connsiteY1" fmla="*/ 555446 h 2642591"/>
              <a:gd name="connsiteX2" fmla="*/ 1715135 w 2737071"/>
              <a:gd name="connsiteY2" fmla="*/ 0 h 2642591"/>
              <a:gd name="connsiteX3" fmla="*/ 2315112 w 2737071"/>
              <a:gd name="connsiteY3" fmla="*/ 1173088 h 2642591"/>
              <a:gd name="connsiteX4" fmla="*/ 2578328 w 2737071"/>
              <a:gd name="connsiteY4" fmla="*/ 1700650 h 2642591"/>
              <a:gd name="connsiteX5" fmla="*/ 2070202 w 2737071"/>
              <a:gd name="connsiteY5" fmla="*/ 1997185 h 2642591"/>
              <a:gd name="connsiteX6" fmla="*/ 1847186 w 2737071"/>
              <a:gd name="connsiteY6" fmla="*/ 2642591 h 2642591"/>
              <a:gd name="connsiteX7" fmla="*/ 0 w 2737071"/>
              <a:gd name="connsiteY7" fmla="*/ 1945640 h 2642591"/>
              <a:gd name="connsiteX0" fmla="*/ 92280 w 2829351"/>
              <a:gd name="connsiteY0" fmla="*/ 1945640 h 2642591"/>
              <a:gd name="connsiteX1" fmla="*/ 326386 w 2829351"/>
              <a:gd name="connsiteY1" fmla="*/ 965127 h 2642591"/>
              <a:gd name="connsiteX2" fmla="*/ 1383466 w 2829351"/>
              <a:gd name="connsiteY2" fmla="*/ 555446 h 2642591"/>
              <a:gd name="connsiteX3" fmla="*/ 1807415 w 2829351"/>
              <a:gd name="connsiteY3" fmla="*/ 0 h 2642591"/>
              <a:gd name="connsiteX4" fmla="*/ 2407392 w 2829351"/>
              <a:gd name="connsiteY4" fmla="*/ 1173088 h 2642591"/>
              <a:gd name="connsiteX5" fmla="*/ 2670608 w 2829351"/>
              <a:gd name="connsiteY5" fmla="*/ 1700650 h 2642591"/>
              <a:gd name="connsiteX6" fmla="*/ 2162482 w 2829351"/>
              <a:gd name="connsiteY6" fmla="*/ 1997185 h 2642591"/>
              <a:gd name="connsiteX7" fmla="*/ 1939466 w 2829351"/>
              <a:gd name="connsiteY7" fmla="*/ 2642591 h 2642591"/>
              <a:gd name="connsiteX8" fmla="*/ 92280 w 2829351"/>
              <a:gd name="connsiteY8" fmla="*/ 1945640 h 2642591"/>
              <a:gd name="connsiteX0" fmla="*/ 72424 w 2809495"/>
              <a:gd name="connsiteY0" fmla="*/ 1945640 h 2642591"/>
              <a:gd name="connsiteX1" fmla="*/ 306530 w 2809495"/>
              <a:gd name="connsiteY1" fmla="*/ 965127 h 2642591"/>
              <a:gd name="connsiteX2" fmla="*/ 1363610 w 2809495"/>
              <a:gd name="connsiteY2" fmla="*/ 555446 h 2642591"/>
              <a:gd name="connsiteX3" fmla="*/ 1787559 w 2809495"/>
              <a:gd name="connsiteY3" fmla="*/ 0 h 2642591"/>
              <a:gd name="connsiteX4" fmla="*/ 2387536 w 2809495"/>
              <a:gd name="connsiteY4" fmla="*/ 1173088 h 2642591"/>
              <a:gd name="connsiteX5" fmla="*/ 2650752 w 2809495"/>
              <a:gd name="connsiteY5" fmla="*/ 1700650 h 2642591"/>
              <a:gd name="connsiteX6" fmla="*/ 2142626 w 2809495"/>
              <a:gd name="connsiteY6" fmla="*/ 1997185 h 2642591"/>
              <a:gd name="connsiteX7" fmla="*/ 1919610 w 2809495"/>
              <a:gd name="connsiteY7" fmla="*/ 2642591 h 2642591"/>
              <a:gd name="connsiteX8" fmla="*/ 72424 w 2809495"/>
              <a:gd name="connsiteY8" fmla="*/ 1945640 h 2642591"/>
              <a:gd name="connsiteX0" fmla="*/ 86194 w 2823265"/>
              <a:gd name="connsiteY0" fmla="*/ 1945640 h 2642591"/>
              <a:gd name="connsiteX1" fmla="*/ 229540 w 2823265"/>
              <a:gd name="connsiteY1" fmla="*/ 1019414 h 2642591"/>
              <a:gd name="connsiteX2" fmla="*/ 1377380 w 2823265"/>
              <a:gd name="connsiteY2" fmla="*/ 555446 h 2642591"/>
              <a:gd name="connsiteX3" fmla="*/ 1801329 w 2823265"/>
              <a:gd name="connsiteY3" fmla="*/ 0 h 2642591"/>
              <a:gd name="connsiteX4" fmla="*/ 2401306 w 2823265"/>
              <a:gd name="connsiteY4" fmla="*/ 1173088 h 2642591"/>
              <a:gd name="connsiteX5" fmla="*/ 2664522 w 2823265"/>
              <a:gd name="connsiteY5" fmla="*/ 1700650 h 2642591"/>
              <a:gd name="connsiteX6" fmla="*/ 2156396 w 2823265"/>
              <a:gd name="connsiteY6" fmla="*/ 1997185 h 2642591"/>
              <a:gd name="connsiteX7" fmla="*/ 1933380 w 2823265"/>
              <a:gd name="connsiteY7" fmla="*/ 2642591 h 2642591"/>
              <a:gd name="connsiteX8" fmla="*/ 86194 w 2823265"/>
              <a:gd name="connsiteY8" fmla="*/ 1945640 h 2642591"/>
              <a:gd name="connsiteX0" fmla="*/ 55646 w 2792717"/>
              <a:gd name="connsiteY0" fmla="*/ 1945640 h 2642591"/>
              <a:gd name="connsiteX1" fmla="*/ 198992 w 2792717"/>
              <a:gd name="connsiteY1" fmla="*/ 1019414 h 2642591"/>
              <a:gd name="connsiteX2" fmla="*/ 1346832 w 2792717"/>
              <a:gd name="connsiteY2" fmla="*/ 555446 h 2642591"/>
              <a:gd name="connsiteX3" fmla="*/ 1770781 w 2792717"/>
              <a:gd name="connsiteY3" fmla="*/ 0 h 2642591"/>
              <a:gd name="connsiteX4" fmla="*/ 2370758 w 2792717"/>
              <a:gd name="connsiteY4" fmla="*/ 1173088 h 2642591"/>
              <a:gd name="connsiteX5" fmla="*/ 2633974 w 2792717"/>
              <a:gd name="connsiteY5" fmla="*/ 1700650 h 2642591"/>
              <a:gd name="connsiteX6" fmla="*/ 2125848 w 2792717"/>
              <a:gd name="connsiteY6" fmla="*/ 1997185 h 2642591"/>
              <a:gd name="connsiteX7" fmla="*/ 1902832 w 2792717"/>
              <a:gd name="connsiteY7" fmla="*/ 2642591 h 2642591"/>
              <a:gd name="connsiteX8" fmla="*/ 55646 w 2792717"/>
              <a:gd name="connsiteY8" fmla="*/ 1945640 h 2642591"/>
              <a:gd name="connsiteX0" fmla="*/ 52588 w 2830776"/>
              <a:gd name="connsiteY0" fmla="*/ 1938586 h 2642591"/>
              <a:gd name="connsiteX1" fmla="*/ 237051 w 2830776"/>
              <a:gd name="connsiteY1" fmla="*/ 1019414 h 2642591"/>
              <a:gd name="connsiteX2" fmla="*/ 1384891 w 2830776"/>
              <a:gd name="connsiteY2" fmla="*/ 555446 h 2642591"/>
              <a:gd name="connsiteX3" fmla="*/ 1808840 w 2830776"/>
              <a:gd name="connsiteY3" fmla="*/ 0 h 2642591"/>
              <a:gd name="connsiteX4" fmla="*/ 2408817 w 2830776"/>
              <a:gd name="connsiteY4" fmla="*/ 1173088 h 2642591"/>
              <a:gd name="connsiteX5" fmla="*/ 2672033 w 2830776"/>
              <a:gd name="connsiteY5" fmla="*/ 1700650 h 2642591"/>
              <a:gd name="connsiteX6" fmla="*/ 2163907 w 2830776"/>
              <a:gd name="connsiteY6" fmla="*/ 1997185 h 2642591"/>
              <a:gd name="connsiteX7" fmla="*/ 1940891 w 2830776"/>
              <a:gd name="connsiteY7" fmla="*/ 2642591 h 2642591"/>
              <a:gd name="connsiteX8" fmla="*/ 52588 w 2830776"/>
              <a:gd name="connsiteY8" fmla="*/ 1938586 h 2642591"/>
              <a:gd name="connsiteX0" fmla="*/ 8816 w 2787004"/>
              <a:gd name="connsiteY0" fmla="*/ 1938586 h 2642591"/>
              <a:gd name="connsiteX1" fmla="*/ 193279 w 2787004"/>
              <a:gd name="connsiteY1" fmla="*/ 1019414 h 2642591"/>
              <a:gd name="connsiteX2" fmla="*/ 1341119 w 2787004"/>
              <a:gd name="connsiteY2" fmla="*/ 555446 h 2642591"/>
              <a:gd name="connsiteX3" fmla="*/ 1765068 w 2787004"/>
              <a:gd name="connsiteY3" fmla="*/ 0 h 2642591"/>
              <a:gd name="connsiteX4" fmla="*/ 2365045 w 2787004"/>
              <a:gd name="connsiteY4" fmla="*/ 1173088 h 2642591"/>
              <a:gd name="connsiteX5" fmla="*/ 2628261 w 2787004"/>
              <a:gd name="connsiteY5" fmla="*/ 1700650 h 2642591"/>
              <a:gd name="connsiteX6" fmla="*/ 2120135 w 2787004"/>
              <a:gd name="connsiteY6" fmla="*/ 1997185 h 2642591"/>
              <a:gd name="connsiteX7" fmla="*/ 1897119 w 2787004"/>
              <a:gd name="connsiteY7" fmla="*/ 2642591 h 2642591"/>
              <a:gd name="connsiteX8" fmla="*/ 8816 w 2787004"/>
              <a:gd name="connsiteY8" fmla="*/ 1938586 h 264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7004" h="2642591">
                <a:moveTo>
                  <a:pt x="8816" y="1938586"/>
                </a:moveTo>
                <a:cubicBezTo>
                  <a:pt x="-68612" y="1703235"/>
                  <a:pt x="395038" y="900276"/>
                  <a:pt x="193279" y="1019414"/>
                </a:cubicBezTo>
                <a:cubicBezTo>
                  <a:pt x="408477" y="787715"/>
                  <a:pt x="1132079" y="745667"/>
                  <a:pt x="1341119" y="555446"/>
                </a:cubicBezTo>
                <a:lnTo>
                  <a:pt x="1765068" y="0"/>
                </a:lnTo>
                <a:cubicBezTo>
                  <a:pt x="1965060" y="391029"/>
                  <a:pt x="1953368" y="972451"/>
                  <a:pt x="2365045" y="1173088"/>
                </a:cubicBezTo>
                <a:cubicBezTo>
                  <a:pt x="2490639" y="1415698"/>
                  <a:pt x="3058888" y="1589821"/>
                  <a:pt x="2628261" y="1700650"/>
                </a:cubicBezTo>
                <a:cubicBezTo>
                  <a:pt x="2624697" y="1708077"/>
                  <a:pt x="2123699" y="1989758"/>
                  <a:pt x="2120135" y="1997185"/>
                </a:cubicBezTo>
                <a:lnTo>
                  <a:pt x="1897119" y="2642591"/>
                </a:lnTo>
                <a:cubicBezTo>
                  <a:pt x="1369222" y="2220445"/>
                  <a:pt x="646441" y="2170844"/>
                  <a:pt x="8816" y="1938586"/>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prstClr val="white"/>
              </a:solidFill>
            </a:endParaRPr>
          </a:p>
        </p:txBody>
      </p:sp>
      <p:sp>
        <p:nvSpPr>
          <p:cNvPr id="19" name="Hexagon 12"/>
          <p:cNvSpPr/>
          <p:nvPr/>
        </p:nvSpPr>
        <p:spPr>
          <a:xfrm>
            <a:off x="6115652" y="1932066"/>
            <a:ext cx="437547" cy="715884"/>
          </a:xfrm>
          <a:custGeom>
            <a:avLst/>
            <a:gdLst>
              <a:gd name="connsiteX0" fmla="*/ 0 w 1257935"/>
              <a:gd name="connsiteY0" fmla="*/ 884873 h 1769745"/>
              <a:gd name="connsiteX1" fmla="*/ 314484 w 1257935"/>
              <a:gd name="connsiteY1" fmla="*/ 0 h 1769745"/>
              <a:gd name="connsiteX2" fmla="*/ 943451 w 1257935"/>
              <a:gd name="connsiteY2" fmla="*/ 0 h 1769745"/>
              <a:gd name="connsiteX3" fmla="*/ 1257935 w 1257935"/>
              <a:gd name="connsiteY3" fmla="*/ 884873 h 1769745"/>
              <a:gd name="connsiteX4" fmla="*/ 943451 w 1257935"/>
              <a:gd name="connsiteY4" fmla="*/ 1769745 h 1769745"/>
              <a:gd name="connsiteX5" fmla="*/ 314484 w 1257935"/>
              <a:gd name="connsiteY5" fmla="*/ 1769745 h 1769745"/>
              <a:gd name="connsiteX6" fmla="*/ 0 w 1257935"/>
              <a:gd name="connsiteY6" fmla="*/ 884873 h 1769745"/>
              <a:gd name="connsiteX0" fmla="*/ 0 w 1257935"/>
              <a:gd name="connsiteY0" fmla="*/ 1535926 h 2420798"/>
              <a:gd name="connsiteX1" fmla="*/ 102344 w 1257935"/>
              <a:gd name="connsiteY1" fmla="*/ 0 h 2420798"/>
              <a:gd name="connsiteX2" fmla="*/ 943451 w 1257935"/>
              <a:gd name="connsiteY2" fmla="*/ 651053 h 2420798"/>
              <a:gd name="connsiteX3" fmla="*/ 1257935 w 1257935"/>
              <a:gd name="connsiteY3" fmla="*/ 1535926 h 2420798"/>
              <a:gd name="connsiteX4" fmla="*/ 943451 w 1257935"/>
              <a:gd name="connsiteY4" fmla="*/ 2420798 h 2420798"/>
              <a:gd name="connsiteX5" fmla="*/ 314484 w 1257935"/>
              <a:gd name="connsiteY5" fmla="*/ 2420798 h 2420798"/>
              <a:gd name="connsiteX6" fmla="*/ 0 w 1257935"/>
              <a:gd name="connsiteY6" fmla="*/ 1535926 h 2420798"/>
              <a:gd name="connsiteX0" fmla="*/ 0 w 1257935"/>
              <a:gd name="connsiteY0" fmla="*/ 1535926 h 2420798"/>
              <a:gd name="connsiteX1" fmla="*/ 102344 w 1257935"/>
              <a:gd name="connsiteY1" fmla="*/ 0 h 2420798"/>
              <a:gd name="connsiteX2" fmla="*/ 943451 w 1257935"/>
              <a:gd name="connsiteY2" fmla="*/ 651053 h 2420798"/>
              <a:gd name="connsiteX3" fmla="*/ 1257935 w 1257935"/>
              <a:gd name="connsiteY3" fmla="*/ 1535926 h 2420798"/>
              <a:gd name="connsiteX4" fmla="*/ 943451 w 1257935"/>
              <a:gd name="connsiteY4" fmla="*/ 2420798 h 2420798"/>
              <a:gd name="connsiteX5" fmla="*/ 314484 w 1257935"/>
              <a:gd name="connsiteY5" fmla="*/ 2420798 h 2420798"/>
              <a:gd name="connsiteX6" fmla="*/ 0 w 1257935"/>
              <a:gd name="connsiteY6" fmla="*/ 1535926 h 2420798"/>
              <a:gd name="connsiteX0" fmla="*/ 0 w 1477460"/>
              <a:gd name="connsiteY0" fmla="*/ 1535926 h 2420798"/>
              <a:gd name="connsiteX1" fmla="*/ 102344 w 1477460"/>
              <a:gd name="connsiteY1" fmla="*/ 0 h 2420798"/>
              <a:gd name="connsiteX2" fmla="*/ 1477460 w 1477460"/>
              <a:gd name="connsiteY2" fmla="*/ 865495 h 2420798"/>
              <a:gd name="connsiteX3" fmla="*/ 1257935 w 1477460"/>
              <a:gd name="connsiteY3" fmla="*/ 1535926 h 2420798"/>
              <a:gd name="connsiteX4" fmla="*/ 943451 w 1477460"/>
              <a:gd name="connsiteY4" fmla="*/ 2420798 h 2420798"/>
              <a:gd name="connsiteX5" fmla="*/ 314484 w 1477460"/>
              <a:gd name="connsiteY5" fmla="*/ 2420798 h 2420798"/>
              <a:gd name="connsiteX6" fmla="*/ 0 w 1477460"/>
              <a:gd name="connsiteY6" fmla="*/ 1535926 h 2420798"/>
              <a:gd name="connsiteX0" fmla="*/ 0 w 1477460"/>
              <a:gd name="connsiteY0" fmla="*/ 1535926 h 2420798"/>
              <a:gd name="connsiteX1" fmla="*/ 102344 w 1477460"/>
              <a:gd name="connsiteY1" fmla="*/ 0 h 2420798"/>
              <a:gd name="connsiteX2" fmla="*/ 1477460 w 1477460"/>
              <a:gd name="connsiteY2" fmla="*/ 865495 h 2420798"/>
              <a:gd name="connsiteX3" fmla="*/ 1257935 w 1477460"/>
              <a:gd name="connsiteY3" fmla="*/ 1535926 h 2420798"/>
              <a:gd name="connsiteX4" fmla="*/ 943451 w 1477460"/>
              <a:gd name="connsiteY4" fmla="*/ 2420798 h 2420798"/>
              <a:gd name="connsiteX5" fmla="*/ 314484 w 1477460"/>
              <a:gd name="connsiteY5" fmla="*/ 2420798 h 2420798"/>
              <a:gd name="connsiteX6" fmla="*/ 0 w 1477460"/>
              <a:gd name="connsiteY6" fmla="*/ 1535926 h 2420798"/>
              <a:gd name="connsiteX0" fmla="*/ 0 w 1477460"/>
              <a:gd name="connsiteY0" fmla="*/ 1535926 h 2493479"/>
              <a:gd name="connsiteX1" fmla="*/ 102344 w 1477460"/>
              <a:gd name="connsiteY1" fmla="*/ 0 h 2493479"/>
              <a:gd name="connsiteX2" fmla="*/ 1477460 w 1477460"/>
              <a:gd name="connsiteY2" fmla="*/ 865495 h 2493479"/>
              <a:gd name="connsiteX3" fmla="*/ 1257935 w 1477460"/>
              <a:gd name="connsiteY3" fmla="*/ 1535926 h 2493479"/>
              <a:gd name="connsiteX4" fmla="*/ 1067675 w 1477460"/>
              <a:gd name="connsiteY4" fmla="*/ 2493479 h 2493479"/>
              <a:gd name="connsiteX5" fmla="*/ 314484 w 1477460"/>
              <a:gd name="connsiteY5" fmla="*/ 2420798 h 2493479"/>
              <a:gd name="connsiteX6" fmla="*/ 0 w 1477460"/>
              <a:gd name="connsiteY6" fmla="*/ 1535926 h 2493479"/>
              <a:gd name="connsiteX0" fmla="*/ 0 w 1477460"/>
              <a:gd name="connsiteY0" fmla="*/ 1535926 h 2493479"/>
              <a:gd name="connsiteX1" fmla="*/ 102344 w 1477460"/>
              <a:gd name="connsiteY1" fmla="*/ 0 h 2493479"/>
              <a:gd name="connsiteX2" fmla="*/ 1477460 w 1477460"/>
              <a:gd name="connsiteY2" fmla="*/ 865495 h 2493479"/>
              <a:gd name="connsiteX3" fmla="*/ 1301663 w 1477460"/>
              <a:gd name="connsiteY3" fmla="*/ 1546813 h 2493479"/>
              <a:gd name="connsiteX4" fmla="*/ 1067675 w 1477460"/>
              <a:gd name="connsiteY4" fmla="*/ 2493479 h 2493479"/>
              <a:gd name="connsiteX5" fmla="*/ 314484 w 1477460"/>
              <a:gd name="connsiteY5" fmla="*/ 2420798 h 2493479"/>
              <a:gd name="connsiteX6" fmla="*/ 0 w 1477460"/>
              <a:gd name="connsiteY6" fmla="*/ 1535926 h 2493479"/>
              <a:gd name="connsiteX0" fmla="*/ 109784 w 1587244"/>
              <a:gd name="connsiteY0" fmla="*/ 1535926 h 2493479"/>
              <a:gd name="connsiteX1" fmla="*/ 212128 w 1587244"/>
              <a:gd name="connsiteY1" fmla="*/ 0 h 2493479"/>
              <a:gd name="connsiteX2" fmla="*/ 1587244 w 1587244"/>
              <a:gd name="connsiteY2" fmla="*/ 865495 h 2493479"/>
              <a:gd name="connsiteX3" fmla="*/ 1411447 w 1587244"/>
              <a:gd name="connsiteY3" fmla="*/ 1546813 h 2493479"/>
              <a:gd name="connsiteX4" fmla="*/ 1177459 w 1587244"/>
              <a:gd name="connsiteY4" fmla="*/ 2493479 h 2493479"/>
              <a:gd name="connsiteX5" fmla="*/ 0 w 1587244"/>
              <a:gd name="connsiteY5" fmla="*/ 2208510 h 2493479"/>
              <a:gd name="connsiteX6" fmla="*/ 109784 w 1587244"/>
              <a:gd name="connsiteY6" fmla="*/ 1535926 h 2493479"/>
              <a:gd name="connsiteX0" fmla="*/ 0 w 1587244"/>
              <a:gd name="connsiteY0" fmla="*/ 1546813 h 2493479"/>
              <a:gd name="connsiteX1" fmla="*/ 212128 w 1587244"/>
              <a:gd name="connsiteY1" fmla="*/ 0 h 2493479"/>
              <a:gd name="connsiteX2" fmla="*/ 1587244 w 1587244"/>
              <a:gd name="connsiteY2" fmla="*/ 865495 h 2493479"/>
              <a:gd name="connsiteX3" fmla="*/ 1411447 w 1587244"/>
              <a:gd name="connsiteY3" fmla="*/ 1546813 h 2493479"/>
              <a:gd name="connsiteX4" fmla="*/ 1177459 w 1587244"/>
              <a:gd name="connsiteY4" fmla="*/ 2493479 h 2493479"/>
              <a:gd name="connsiteX5" fmla="*/ 0 w 1587244"/>
              <a:gd name="connsiteY5" fmla="*/ 2208510 h 2493479"/>
              <a:gd name="connsiteX6" fmla="*/ 0 w 1587244"/>
              <a:gd name="connsiteY6" fmla="*/ 1546813 h 2493479"/>
              <a:gd name="connsiteX0" fmla="*/ 0 w 1587244"/>
              <a:gd name="connsiteY0" fmla="*/ 1546813 h 2493479"/>
              <a:gd name="connsiteX1" fmla="*/ 212128 w 1587244"/>
              <a:gd name="connsiteY1" fmla="*/ 0 h 2493479"/>
              <a:gd name="connsiteX2" fmla="*/ 1587244 w 1587244"/>
              <a:gd name="connsiteY2" fmla="*/ 865495 h 2493479"/>
              <a:gd name="connsiteX3" fmla="*/ 1411447 w 1587244"/>
              <a:gd name="connsiteY3" fmla="*/ 1546813 h 2493479"/>
              <a:gd name="connsiteX4" fmla="*/ 1177459 w 1587244"/>
              <a:gd name="connsiteY4" fmla="*/ 2493479 h 2493479"/>
              <a:gd name="connsiteX5" fmla="*/ 0 w 1587244"/>
              <a:gd name="connsiteY5" fmla="*/ 2208510 h 2493479"/>
              <a:gd name="connsiteX6" fmla="*/ 0 w 1587244"/>
              <a:gd name="connsiteY6" fmla="*/ 1546813 h 2493479"/>
              <a:gd name="connsiteX0" fmla="*/ 0 w 1587244"/>
              <a:gd name="connsiteY0" fmla="*/ 1548616 h 2495282"/>
              <a:gd name="connsiteX1" fmla="*/ 95120 w 1587244"/>
              <a:gd name="connsiteY1" fmla="*/ 630869 h 2495282"/>
              <a:gd name="connsiteX2" fmla="*/ 212128 w 1587244"/>
              <a:gd name="connsiteY2" fmla="*/ 1803 h 2495282"/>
              <a:gd name="connsiteX3" fmla="*/ 1587244 w 1587244"/>
              <a:gd name="connsiteY3" fmla="*/ 867298 h 2495282"/>
              <a:gd name="connsiteX4" fmla="*/ 1411447 w 1587244"/>
              <a:gd name="connsiteY4" fmla="*/ 1548616 h 2495282"/>
              <a:gd name="connsiteX5" fmla="*/ 1177459 w 1587244"/>
              <a:gd name="connsiteY5" fmla="*/ 2495282 h 2495282"/>
              <a:gd name="connsiteX6" fmla="*/ 0 w 1587244"/>
              <a:gd name="connsiteY6" fmla="*/ 2210313 h 2495282"/>
              <a:gd name="connsiteX7" fmla="*/ 0 w 1587244"/>
              <a:gd name="connsiteY7" fmla="*/ 1548616 h 2495282"/>
              <a:gd name="connsiteX0" fmla="*/ 0 w 1587244"/>
              <a:gd name="connsiteY0" fmla="*/ 1548341 h 2495007"/>
              <a:gd name="connsiteX1" fmla="*/ 182924 w 1587244"/>
              <a:gd name="connsiteY1" fmla="*/ 1140774 h 2495007"/>
              <a:gd name="connsiteX2" fmla="*/ 95120 w 1587244"/>
              <a:gd name="connsiteY2" fmla="*/ 630594 h 2495007"/>
              <a:gd name="connsiteX3" fmla="*/ 212128 w 1587244"/>
              <a:gd name="connsiteY3" fmla="*/ 1528 h 2495007"/>
              <a:gd name="connsiteX4" fmla="*/ 1587244 w 1587244"/>
              <a:gd name="connsiteY4" fmla="*/ 867023 h 2495007"/>
              <a:gd name="connsiteX5" fmla="*/ 1411447 w 1587244"/>
              <a:gd name="connsiteY5" fmla="*/ 1548341 h 2495007"/>
              <a:gd name="connsiteX6" fmla="*/ 1177459 w 1587244"/>
              <a:gd name="connsiteY6" fmla="*/ 2495007 h 2495007"/>
              <a:gd name="connsiteX7" fmla="*/ 0 w 1587244"/>
              <a:gd name="connsiteY7" fmla="*/ 2210038 h 2495007"/>
              <a:gd name="connsiteX8" fmla="*/ 0 w 1587244"/>
              <a:gd name="connsiteY8" fmla="*/ 1548341 h 2495007"/>
              <a:gd name="connsiteX0" fmla="*/ 0 w 1587244"/>
              <a:gd name="connsiteY0" fmla="*/ 1573605 h 2520271"/>
              <a:gd name="connsiteX1" fmla="*/ 182924 w 1587244"/>
              <a:gd name="connsiteY1" fmla="*/ 1166038 h 2520271"/>
              <a:gd name="connsiteX2" fmla="*/ 95120 w 1587244"/>
              <a:gd name="connsiteY2" fmla="*/ 655858 h 2520271"/>
              <a:gd name="connsiteX3" fmla="*/ 212128 w 1587244"/>
              <a:gd name="connsiteY3" fmla="*/ 26792 h 2520271"/>
              <a:gd name="connsiteX4" fmla="*/ 446334 w 1587244"/>
              <a:gd name="connsiteY4" fmla="*/ 208104 h 2520271"/>
              <a:gd name="connsiteX5" fmla="*/ 1587244 w 1587244"/>
              <a:gd name="connsiteY5" fmla="*/ 892287 h 2520271"/>
              <a:gd name="connsiteX6" fmla="*/ 1411447 w 1587244"/>
              <a:gd name="connsiteY6" fmla="*/ 1573605 h 2520271"/>
              <a:gd name="connsiteX7" fmla="*/ 1177459 w 1587244"/>
              <a:gd name="connsiteY7" fmla="*/ 2520271 h 2520271"/>
              <a:gd name="connsiteX8" fmla="*/ 0 w 1587244"/>
              <a:gd name="connsiteY8" fmla="*/ 2235302 h 2520271"/>
              <a:gd name="connsiteX9" fmla="*/ 0 w 1587244"/>
              <a:gd name="connsiteY9" fmla="*/ 1573605 h 2520271"/>
              <a:gd name="connsiteX0" fmla="*/ 0 w 1587244"/>
              <a:gd name="connsiteY0" fmla="*/ 1565533 h 2512199"/>
              <a:gd name="connsiteX1" fmla="*/ 182924 w 1587244"/>
              <a:gd name="connsiteY1" fmla="*/ 1157966 h 2512199"/>
              <a:gd name="connsiteX2" fmla="*/ 95120 w 1587244"/>
              <a:gd name="connsiteY2" fmla="*/ 647786 h 2512199"/>
              <a:gd name="connsiteX3" fmla="*/ 212128 w 1587244"/>
              <a:gd name="connsiteY3" fmla="*/ 18720 h 2512199"/>
              <a:gd name="connsiteX4" fmla="*/ 446334 w 1587244"/>
              <a:gd name="connsiteY4" fmla="*/ 200032 h 2512199"/>
              <a:gd name="connsiteX5" fmla="*/ 877424 w 1587244"/>
              <a:gd name="connsiteY5" fmla="*/ 364903 h 2512199"/>
              <a:gd name="connsiteX6" fmla="*/ 1587244 w 1587244"/>
              <a:gd name="connsiteY6" fmla="*/ 884215 h 2512199"/>
              <a:gd name="connsiteX7" fmla="*/ 1411447 w 1587244"/>
              <a:gd name="connsiteY7" fmla="*/ 1565533 h 2512199"/>
              <a:gd name="connsiteX8" fmla="*/ 1177459 w 1587244"/>
              <a:gd name="connsiteY8" fmla="*/ 2512199 h 2512199"/>
              <a:gd name="connsiteX9" fmla="*/ 0 w 1587244"/>
              <a:gd name="connsiteY9" fmla="*/ 2227230 h 2512199"/>
              <a:gd name="connsiteX10" fmla="*/ 0 w 1587244"/>
              <a:gd name="connsiteY10" fmla="*/ 1565533 h 2512199"/>
              <a:gd name="connsiteX0" fmla="*/ 0 w 1587244"/>
              <a:gd name="connsiteY0" fmla="*/ 1565533 h 2512199"/>
              <a:gd name="connsiteX1" fmla="*/ 182924 w 1587244"/>
              <a:gd name="connsiteY1" fmla="*/ 1157966 h 2512199"/>
              <a:gd name="connsiteX2" fmla="*/ 95120 w 1587244"/>
              <a:gd name="connsiteY2" fmla="*/ 647786 h 2512199"/>
              <a:gd name="connsiteX3" fmla="*/ 212128 w 1587244"/>
              <a:gd name="connsiteY3" fmla="*/ 18720 h 2512199"/>
              <a:gd name="connsiteX4" fmla="*/ 446334 w 1587244"/>
              <a:gd name="connsiteY4" fmla="*/ 200032 h 2512199"/>
              <a:gd name="connsiteX5" fmla="*/ 877424 w 1587244"/>
              <a:gd name="connsiteY5" fmla="*/ 364903 h 2512199"/>
              <a:gd name="connsiteX6" fmla="*/ 1317050 w 1587244"/>
              <a:gd name="connsiteY6" fmla="*/ 665552 h 2512199"/>
              <a:gd name="connsiteX7" fmla="*/ 1587244 w 1587244"/>
              <a:gd name="connsiteY7" fmla="*/ 884215 h 2512199"/>
              <a:gd name="connsiteX8" fmla="*/ 1411447 w 1587244"/>
              <a:gd name="connsiteY8" fmla="*/ 1565533 h 2512199"/>
              <a:gd name="connsiteX9" fmla="*/ 1177459 w 1587244"/>
              <a:gd name="connsiteY9" fmla="*/ 2512199 h 2512199"/>
              <a:gd name="connsiteX10" fmla="*/ 0 w 1587244"/>
              <a:gd name="connsiteY10" fmla="*/ 2227230 h 2512199"/>
              <a:gd name="connsiteX11" fmla="*/ 0 w 1587244"/>
              <a:gd name="connsiteY11" fmla="*/ 1565533 h 2512199"/>
              <a:gd name="connsiteX0" fmla="*/ 0 w 1589877"/>
              <a:gd name="connsiteY0" fmla="*/ 1565533 h 2512199"/>
              <a:gd name="connsiteX1" fmla="*/ 182924 w 1589877"/>
              <a:gd name="connsiteY1" fmla="*/ 1157966 h 2512199"/>
              <a:gd name="connsiteX2" fmla="*/ 95120 w 1589877"/>
              <a:gd name="connsiteY2" fmla="*/ 647786 h 2512199"/>
              <a:gd name="connsiteX3" fmla="*/ 212128 w 1589877"/>
              <a:gd name="connsiteY3" fmla="*/ 18720 h 2512199"/>
              <a:gd name="connsiteX4" fmla="*/ 446334 w 1589877"/>
              <a:gd name="connsiteY4" fmla="*/ 200032 h 2512199"/>
              <a:gd name="connsiteX5" fmla="*/ 877424 w 1589877"/>
              <a:gd name="connsiteY5" fmla="*/ 364903 h 2512199"/>
              <a:gd name="connsiteX6" fmla="*/ 1317050 w 1589877"/>
              <a:gd name="connsiteY6" fmla="*/ 665552 h 2512199"/>
              <a:gd name="connsiteX7" fmla="*/ 1478023 w 1589877"/>
              <a:gd name="connsiteY7" fmla="*/ 833159 h 2512199"/>
              <a:gd name="connsiteX8" fmla="*/ 1587244 w 1589877"/>
              <a:gd name="connsiteY8" fmla="*/ 884215 h 2512199"/>
              <a:gd name="connsiteX9" fmla="*/ 1411447 w 1589877"/>
              <a:gd name="connsiteY9" fmla="*/ 1565533 h 2512199"/>
              <a:gd name="connsiteX10" fmla="*/ 1177459 w 1589877"/>
              <a:gd name="connsiteY10" fmla="*/ 2512199 h 2512199"/>
              <a:gd name="connsiteX11" fmla="*/ 0 w 1589877"/>
              <a:gd name="connsiteY11" fmla="*/ 2227230 h 2512199"/>
              <a:gd name="connsiteX12" fmla="*/ 0 w 1589877"/>
              <a:gd name="connsiteY12" fmla="*/ 1565533 h 2512199"/>
              <a:gd name="connsiteX0" fmla="*/ 0 w 1555259"/>
              <a:gd name="connsiteY0" fmla="*/ 1565533 h 2512199"/>
              <a:gd name="connsiteX1" fmla="*/ 182924 w 1555259"/>
              <a:gd name="connsiteY1" fmla="*/ 1157966 h 2512199"/>
              <a:gd name="connsiteX2" fmla="*/ 95120 w 1555259"/>
              <a:gd name="connsiteY2" fmla="*/ 647786 h 2512199"/>
              <a:gd name="connsiteX3" fmla="*/ 212128 w 1555259"/>
              <a:gd name="connsiteY3" fmla="*/ 18720 h 2512199"/>
              <a:gd name="connsiteX4" fmla="*/ 446334 w 1555259"/>
              <a:gd name="connsiteY4" fmla="*/ 200032 h 2512199"/>
              <a:gd name="connsiteX5" fmla="*/ 877424 w 1555259"/>
              <a:gd name="connsiteY5" fmla="*/ 364903 h 2512199"/>
              <a:gd name="connsiteX6" fmla="*/ 1317050 w 1555259"/>
              <a:gd name="connsiteY6" fmla="*/ 665552 h 2512199"/>
              <a:gd name="connsiteX7" fmla="*/ 1478023 w 1555259"/>
              <a:gd name="connsiteY7" fmla="*/ 833159 h 2512199"/>
              <a:gd name="connsiteX8" fmla="*/ 1551128 w 1555259"/>
              <a:gd name="connsiteY8" fmla="*/ 993747 h 2512199"/>
              <a:gd name="connsiteX9" fmla="*/ 1411447 w 1555259"/>
              <a:gd name="connsiteY9" fmla="*/ 1565533 h 2512199"/>
              <a:gd name="connsiteX10" fmla="*/ 1177459 w 1555259"/>
              <a:gd name="connsiteY10" fmla="*/ 2512199 h 2512199"/>
              <a:gd name="connsiteX11" fmla="*/ 0 w 1555259"/>
              <a:gd name="connsiteY11" fmla="*/ 2227230 h 2512199"/>
              <a:gd name="connsiteX12" fmla="*/ 0 w 1555259"/>
              <a:gd name="connsiteY12" fmla="*/ 1565533 h 2512199"/>
              <a:gd name="connsiteX0" fmla="*/ 0 w 1555259"/>
              <a:gd name="connsiteY0" fmla="*/ 1592670 h 2539336"/>
              <a:gd name="connsiteX1" fmla="*/ 182924 w 1555259"/>
              <a:gd name="connsiteY1" fmla="*/ 1185103 h 2539336"/>
              <a:gd name="connsiteX2" fmla="*/ 95120 w 1555259"/>
              <a:gd name="connsiteY2" fmla="*/ 674923 h 2539336"/>
              <a:gd name="connsiteX3" fmla="*/ 212128 w 1555259"/>
              <a:gd name="connsiteY3" fmla="*/ 45857 h 2539336"/>
              <a:gd name="connsiteX4" fmla="*/ 256160 w 1555259"/>
              <a:gd name="connsiteY4" fmla="*/ 78333 h 2539336"/>
              <a:gd name="connsiteX5" fmla="*/ 446334 w 1555259"/>
              <a:gd name="connsiteY5" fmla="*/ 227169 h 2539336"/>
              <a:gd name="connsiteX6" fmla="*/ 877424 w 1555259"/>
              <a:gd name="connsiteY6" fmla="*/ 392040 h 2539336"/>
              <a:gd name="connsiteX7" fmla="*/ 1317050 w 1555259"/>
              <a:gd name="connsiteY7" fmla="*/ 692689 h 2539336"/>
              <a:gd name="connsiteX8" fmla="*/ 1478023 w 1555259"/>
              <a:gd name="connsiteY8" fmla="*/ 860296 h 2539336"/>
              <a:gd name="connsiteX9" fmla="*/ 1551128 w 1555259"/>
              <a:gd name="connsiteY9" fmla="*/ 1020884 h 2539336"/>
              <a:gd name="connsiteX10" fmla="*/ 1411447 w 1555259"/>
              <a:gd name="connsiteY10" fmla="*/ 1592670 h 2539336"/>
              <a:gd name="connsiteX11" fmla="*/ 1177459 w 1555259"/>
              <a:gd name="connsiteY11" fmla="*/ 2539336 h 2539336"/>
              <a:gd name="connsiteX12" fmla="*/ 0 w 1555259"/>
              <a:gd name="connsiteY12" fmla="*/ 2254367 h 2539336"/>
              <a:gd name="connsiteX13" fmla="*/ 0 w 1555259"/>
              <a:gd name="connsiteY13" fmla="*/ 1592670 h 253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5259" h="2539336">
                <a:moveTo>
                  <a:pt x="0" y="1592670"/>
                </a:moveTo>
                <a:cubicBezTo>
                  <a:pt x="6097" y="1403488"/>
                  <a:pt x="167071" y="1338061"/>
                  <a:pt x="182924" y="1185103"/>
                </a:cubicBezTo>
                <a:cubicBezTo>
                  <a:pt x="198777" y="1032145"/>
                  <a:pt x="65863" y="853826"/>
                  <a:pt x="95120" y="674923"/>
                </a:cubicBezTo>
                <a:cubicBezTo>
                  <a:pt x="124377" y="496020"/>
                  <a:pt x="179189" y="152602"/>
                  <a:pt x="212128" y="45857"/>
                </a:cubicBezTo>
                <a:cubicBezTo>
                  <a:pt x="245067" y="-60888"/>
                  <a:pt x="217126" y="48114"/>
                  <a:pt x="256160" y="78333"/>
                </a:cubicBezTo>
                <a:cubicBezTo>
                  <a:pt x="295194" y="108552"/>
                  <a:pt x="348889" y="167571"/>
                  <a:pt x="446334" y="227169"/>
                </a:cubicBezTo>
                <a:cubicBezTo>
                  <a:pt x="543779" y="286767"/>
                  <a:pt x="724988" y="316891"/>
                  <a:pt x="877424" y="392040"/>
                </a:cubicBezTo>
                <a:cubicBezTo>
                  <a:pt x="1029860" y="467189"/>
                  <a:pt x="1209633" y="626734"/>
                  <a:pt x="1317050" y="692689"/>
                </a:cubicBezTo>
                <a:cubicBezTo>
                  <a:pt x="1424467" y="758644"/>
                  <a:pt x="1432991" y="823852"/>
                  <a:pt x="1478023" y="860296"/>
                </a:cubicBezTo>
                <a:cubicBezTo>
                  <a:pt x="1523055" y="896740"/>
                  <a:pt x="1569541" y="886734"/>
                  <a:pt x="1551128" y="1020884"/>
                </a:cubicBezTo>
                <a:lnTo>
                  <a:pt x="1411447" y="1592670"/>
                </a:lnTo>
                <a:lnTo>
                  <a:pt x="1177459" y="2539336"/>
                </a:lnTo>
                <a:lnTo>
                  <a:pt x="0" y="2254367"/>
                </a:lnTo>
                <a:lnTo>
                  <a:pt x="0" y="1592670"/>
                </a:lnTo>
                <a:close/>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prstClr val="white"/>
              </a:solidFill>
            </a:endParaRPr>
          </a:p>
        </p:txBody>
      </p:sp>
      <p:sp>
        <p:nvSpPr>
          <p:cNvPr id="20" name="Hexagon 18"/>
          <p:cNvSpPr/>
          <p:nvPr/>
        </p:nvSpPr>
        <p:spPr>
          <a:xfrm>
            <a:off x="6141712" y="2476627"/>
            <a:ext cx="501339" cy="686076"/>
          </a:xfrm>
          <a:custGeom>
            <a:avLst/>
            <a:gdLst>
              <a:gd name="connsiteX0" fmla="*/ 0 w 1016635"/>
              <a:gd name="connsiteY0" fmla="*/ 1089660 h 2179320"/>
              <a:gd name="connsiteX1" fmla="*/ 254159 w 1016635"/>
              <a:gd name="connsiteY1" fmla="*/ 1 h 2179320"/>
              <a:gd name="connsiteX2" fmla="*/ 762476 w 1016635"/>
              <a:gd name="connsiteY2" fmla="*/ 1 h 2179320"/>
              <a:gd name="connsiteX3" fmla="*/ 1016635 w 1016635"/>
              <a:gd name="connsiteY3" fmla="*/ 1089660 h 2179320"/>
              <a:gd name="connsiteX4" fmla="*/ 762476 w 1016635"/>
              <a:gd name="connsiteY4" fmla="*/ 2179319 h 2179320"/>
              <a:gd name="connsiteX5" fmla="*/ 254159 w 1016635"/>
              <a:gd name="connsiteY5" fmla="*/ 2179319 h 2179320"/>
              <a:gd name="connsiteX6" fmla="*/ 0 w 1016635"/>
              <a:gd name="connsiteY6" fmla="*/ 1089660 h 2179320"/>
              <a:gd name="connsiteX0" fmla="*/ 0 w 1289170"/>
              <a:gd name="connsiteY0" fmla="*/ 1506625 h 2596284"/>
              <a:gd name="connsiteX1" fmla="*/ 254159 w 1289170"/>
              <a:gd name="connsiteY1" fmla="*/ 416966 h 2596284"/>
              <a:gd name="connsiteX2" fmla="*/ 1289170 w 1289170"/>
              <a:gd name="connsiteY2" fmla="*/ 0 h 2596284"/>
              <a:gd name="connsiteX3" fmla="*/ 1016635 w 1289170"/>
              <a:gd name="connsiteY3" fmla="*/ 1506625 h 2596284"/>
              <a:gd name="connsiteX4" fmla="*/ 762476 w 1289170"/>
              <a:gd name="connsiteY4" fmla="*/ 2596284 h 2596284"/>
              <a:gd name="connsiteX5" fmla="*/ 254159 w 1289170"/>
              <a:gd name="connsiteY5" fmla="*/ 2596284 h 2596284"/>
              <a:gd name="connsiteX6" fmla="*/ 0 w 1289170"/>
              <a:gd name="connsiteY6" fmla="*/ 1506625 h 2596284"/>
              <a:gd name="connsiteX0" fmla="*/ 0 w 1289170"/>
              <a:gd name="connsiteY0" fmla="*/ 1638319 h 2727978"/>
              <a:gd name="connsiteX1" fmla="*/ 731487 w 1289170"/>
              <a:gd name="connsiteY1" fmla="*/ 0 h 2727978"/>
              <a:gd name="connsiteX2" fmla="*/ 1289170 w 1289170"/>
              <a:gd name="connsiteY2" fmla="*/ 131694 h 2727978"/>
              <a:gd name="connsiteX3" fmla="*/ 1016635 w 1289170"/>
              <a:gd name="connsiteY3" fmla="*/ 1638319 h 2727978"/>
              <a:gd name="connsiteX4" fmla="*/ 762476 w 1289170"/>
              <a:gd name="connsiteY4" fmla="*/ 2727978 h 2727978"/>
              <a:gd name="connsiteX5" fmla="*/ 254159 w 1289170"/>
              <a:gd name="connsiteY5" fmla="*/ 2727978 h 2727978"/>
              <a:gd name="connsiteX6" fmla="*/ 0 w 1289170"/>
              <a:gd name="connsiteY6" fmla="*/ 1638319 h 2727978"/>
              <a:gd name="connsiteX0" fmla="*/ 0 w 1289170"/>
              <a:gd name="connsiteY0" fmla="*/ 1638319 h 2727978"/>
              <a:gd name="connsiteX1" fmla="*/ 731487 w 1289170"/>
              <a:gd name="connsiteY1" fmla="*/ 0 h 2727978"/>
              <a:gd name="connsiteX2" fmla="*/ 1289170 w 1289170"/>
              <a:gd name="connsiteY2" fmla="*/ 131694 h 2727978"/>
              <a:gd name="connsiteX3" fmla="*/ 1016635 w 1289170"/>
              <a:gd name="connsiteY3" fmla="*/ 1638319 h 2727978"/>
              <a:gd name="connsiteX4" fmla="*/ 762476 w 1289170"/>
              <a:gd name="connsiteY4" fmla="*/ 2727978 h 2727978"/>
              <a:gd name="connsiteX5" fmla="*/ 254159 w 1289170"/>
              <a:gd name="connsiteY5" fmla="*/ 2727978 h 2727978"/>
              <a:gd name="connsiteX6" fmla="*/ 0 w 1289170"/>
              <a:gd name="connsiteY6" fmla="*/ 1638319 h 2727978"/>
              <a:gd name="connsiteX0" fmla="*/ 0 w 1347696"/>
              <a:gd name="connsiteY0" fmla="*/ 555673 h 2727978"/>
              <a:gd name="connsiteX1" fmla="*/ 790013 w 1347696"/>
              <a:gd name="connsiteY1" fmla="*/ 0 h 2727978"/>
              <a:gd name="connsiteX2" fmla="*/ 1347696 w 1347696"/>
              <a:gd name="connsiteY2" fmla="*/ 131694 h 2727978"/>
              <a:gd name="connsiteX3" fmla="*/ 1075161 w 1347696"/>
              <a:gd name="connsiteY3" fmla="*/ 1638319 h 2727978"/>
              <a:gd name="connsiteX4" fmla="*/ 821002 w 1347696"/>
              <a:gd name="connsiteY4" fmla="*/ 2727978 h 2727978"/>
              <a:gd name="connsiteX5" fmla="*/ 312685 w 1347696"/>
              <a:gd name="connsiteY5" fmla="*/ 2727978 h 2727978"/>
              <a:gd name="connsiteX6" fmla="*/ 0 w 1347696"/>
              <a:gd name="connsiteY6" fmla="*/ 555673 h 2727978"/>
              <a:gd name="connsiteX0" fmla="*/ 0 w 1347696"/>
              <a:gd name="connsiteY0" fmla="*/ 555673 h 2727978"/>
              <a:gd name="connsiteX1" fmla="*/ 790013 w 1347696"/>
              <a:gd name="connsiteY1" fmla="*/ 0 h 2727978"/>
              <a:gd name="connsiteX2" fmla="*/ 1347696 w 1347696"/>
              <a:gd name="connsiteY2" fmla="*/ 131694 h 2727978"/>
              <a:gd name="connsiteX3" fmla="*/ 1075161 w 1347696"/>
              <a:gd name="connsiteY3" fmla="*/ 1638319 h 2727978"/>
              <a:gd name="connsiteX4" fmla="*/ 821002 w 1347696"/>
              <a:gd name="connsiteY4" fmla="*/ 2727978 h 2727978"/>
              <a:gd name="connsiteX5" fmla="*/ 312685 w 1347696"/>
              <a:gd name="connsiteY5" fmla="*/ 2727978 h 2727978"/>
              <a:gd name="connsiteX6" fmla="*/ 0 w 1347696"/>
              <a:gd name="connsiteY6" fmla="*/ 555673 h 2727978"/>
              <a:gd name="connsiteX0" fmla="*/ 215645 w 1563341"/>
              <a:gd name="connsiteY0" fmla="*/ 555673 h 2727978"/>
              <a:gd name="connsiteX1" fmla="*/ 1005658 w 1563341"/>
              <a:gd name="connsiteY1" fmla="*/ 0 h 2727978"/>
              <a:gd name="connsiteX2" fmla="*/ 1563341 w 1563341"/>
              <a:gd name="connsiteY2" fmla="*/ 131694 h 2727978"/>
              <a:gd name="connsiteX3" fmla="*/ 1290806 w 1563341"/>
              <a:gd name="connsiteY3" fmla="*/ 1638319 h 2727978"/>
              <a:gd name="connsiteX4" fmla="*/ 1036647 w 1563341"/>
              <a:gd name="connsiteY4" fmla="*/ 2727978 h 2727978"/>
              <a:gd name="connsiteX5" fmla="*/ 528330 w 1563341"/>
              <a:gd name="connsiteY5" fmla="*/ 2727978 h 2727978"/>
              <a:gd name="connsiteX6" fmla="*/ 215645 w 1563341"/>
              <a:gd name="connsiteY6" fmla="*/ 555673 h 2727978"/>
              <a:gd name="connsiteX0" fmla="*/ 444060 w 1791756"/>
              <a:gd name="connsiteY0" fmla="*/ 555673 h 2727978"/>
              <a:gd name="connsiteX1" fmla="*/ 1234073 w 1791756"/>
              <a:gd name="connsiteY1" fmla="*/ 0 h 2727978"/>
              <a:gd name="connsiteX2" fmla="*/ 1791756 w 1791756"/>
              <a:gd name="connsiteY2" fmla="*/ 131694 h 2727978"/>
              <a:gd name="connsiteX3" fmla="*/ 1519221 w 1791756"/>
              <a:gd name="connsiteY3" fmla="*/ 1638319 h 2727978"/>
              <a:gd name="connsiteX4" fmla="*/ 1265062 w 1791756"/>
              <a:gd name="connsiteY4" fmla="*/ 2727978 h 2727978"/>
              <a:gd name="connsiteX5" fmla="*/ 91064 w 1791756"/>
              <a:gd name="connsiteY5" fmla="*/ 2727978 h 2727978"/>
              <a:gd name="connsiteX6" fmla="*/ 444060 w 1791756"/>
              <a:gd name="connsiteY6" fmla="*/ 555673 h 2727978"/>
              <a:gd name="connsiteX0" fmla="*/ 444060 w 1791756"/>
              <a:gd name="connsiteY0" fmla="*/ 555673 h 2727978"/>
              <a:gd name="connsiteX1" fmla="*/ 1234073 w 1791756"/>
              <a:gd name="connsiteY1" fmla="*/ 0 h 2727978"/>
              <a:gd name="connsiteX2" fmla="*/ 1791756 w 1791756"/>
              <a:gd name="connsiteY2" fmla="*/ 131694 h 2727978"/>
              <a:gd name="connsiteX3" fmla="*/ 1519221 w 1791756"/>
              <a:gd name="connsiteY3" fmla="*/ 1638319 h 2727978"/>
              <a:gd name="connsiteX4" fmla="*/ 1477494 w 1791756"/>
              <a:gd name="connsiteY4" fmla="*/ 2727978 h 2727978"/>
              <a:gd name="connsiteX5" fmla="*/ 91064 w 1791756"/>
              <a:gd name="connsiteY5" fmla="*/ 2727978 h 2727978"/>
              <a:gd name="connsiteX6" fmla="*/ 444060 w 1791756"/>
              <a:gd name="connsiteY6" fmla="*/ 555673 h 2727978"/>
              <a:gd name="connsiteX0" fmla="*/ 504797 w 1852493"/>
              <a:gd name="connsiteY0" fmla="*/ 555673 h 2727978"/>
              <a:gd name="connsiteX1" fmla="*/ 1294810 w 1852493"/>
              <a:gd name="connsiteY1" fmla="*/ 0 h 2727978"/>
              <a:gd name="connsiteX2" fmla="*/ 1852493 w 1852493"/>
              <a:gd name="connsiteY2" fmla="*/ 131694 h 2727978"/>
              <a:gd name="connsiteX3" fmla="*/ 1579958 w 1852493"/>
              <a:gd name="connsiteY3" fmla="*/ 1638319 h 2727978"/>
              <a:gd name="connsiteX4" fmla="*/ 1538231 w 1852493"/>
              <a:gd name="connsiteY4" fmla="*/ 2727978 h 2727978"/>
              <a:gd name="connsiteX5" fmla="*/ 151801 w 1852493"/>
              <a:gd name="connsiteY5" fmla="*/ 2727978 h 2727978"/>
              <a:gd name="connsiteX6" fmla="*/ 60737 w 1852493"/>
              <a:gd name="connsiteY6" fmla="*/ 1272853 h 2727978"/>
              <a:gd name="connsiteX7" fmla="*/ 504797 w 1852493"/>
              <a:gd name="connsiteY7" fmla="*/ 555673 h 2727978"/>
              <a:gd name="connsiteX0" fmla="*/ 504797 w 1852493"/>
              <a:gd name="connsiteY0" fmla="*/ 555673 h 2727978"/>
              <a:gd name="connsiteX1" fmla="*/ 1294810 w 1852493"/>
              <a:gd name="connsiteY1" fmla="*/ 0 h 2727978"/>
              <a:gd name="connsiteX2" fmla="*/ 1852493 w 1852493"/>
              <a:gd name="connsiteY2" fmla="*/ 131694 h 2727978"/>
              <a:gd name="connsiteX3" fmla="*/ 1579958 w 1852493"/>
              <a:gd name="connsiteY3" fmla="*/ 1638319 h 2727978"/>
              <a:gd name="connsiteX4" fmla="*/ 1538231 w 1852493"/>
              <a:gd name="connsiteY4" fmla="*/ 2727978 h 2727978"/>
              <a:gd name="connsiteX5" fmla="*/ 151801 w 1852493"/>
              <a:gd name="connsiteY5" fmla="*/ 2727978 h 2727978"/>
              <a:gd name="connsiteX6" fmla="*/ 60737 w 1852493"/>
              <a:gd name="connsiteY6" fmla="*/ 1272853 h 2727978"/>
              <a:gd name="connsiteX7" fmla="*/ 504797 w 1852493"/>
              <a:gd name="connsiteY7" fmla="*/ 555673 h 2727978"/>
              <a:gd name="connsiteX0" fmla="*/ 467291 w 1814987"/>
              <a:gd name="connsiteY0" fmla="*/ 555673 h 2727978"/>
              <a:gd name="connsiteX1" fmla="*/ 1257304 w 1814987"/>
              <a:gd name="connsiteY1" fmla="*/ 0 h 2727978"/>
              <a:gd name="connsiteX2" fmla="*/ 1814987 w 1814987"/>
              <a:gd name="connsiteY2" fmla="*/ 131694 h 2727978"/>
              <a:gd name="connsiteX3" fmla="*/ 1542452 w 1814987"/>
              <a:gd name="connsiteY3" fmla="*/ 1638319 h 2727978"/>
              <a:gd name="connsiteX4" fmla="*/ 1500725 w 1814987"/>
              <a:gd name="connsiteY4" fmla="*/ 2727978 h 2727978"/>
              <a:gd name="connsiteX5" fmla="*/ 114295 w 1814987"/>
              <a:gd name="connsiteY5" fmla="*/ 2727978 h 2727978"/>
              <a:gd name="connsiteX6" fmla="*/ 23231 w 1814987"/>
              <a:gd name="connsiteY6" fmla="*/ 1272853 h 2727978"/>
              <a:gd name="connsiteX7" fmla="*/ 467291 w 1814987"/>
              <a:gd name="connsiteY7" fmla="*/ 555673 h 2727978"/>
              <a:gd name="connsiteX0" fmla="*/ 469119 w 1816815"/>
              <a:gd name="connsiteY0" fmla="*/ 555673 h 2727978"/>
              <a:gd name="connsiteX1" fmla="*/ 1259132 w 1816815"/>
              <a:gd name="connsiteY1" fmla="*/ 0 h 2727978"/>
              <a:gd name="connsiteX2" fmla="*/ 1816815 w 1816815"/>
              <a:gd name="connsiteY2" fmla="*/ 131694 h 2727978"/>
              <a:gd name="connsiteX3" fmla="*/ 1544280 w 1816815"/>
              <a:gd name="connsiteY3" fmla="*/ 1638319 h 2727978"/>
              <a:gd name="connsiteX4" fmla="*/ 1502553 w 1816815"/>
              <a:gd name="connsiteY4" fmla="*/ 2727978 h 2727978"/>
              <a:gd name="connsiteX5" fmla="*/ 116123 w 1816815"/>
              <a:gd name="connsiteY5" fmla="*/ 2727978 h 2727978"/>
              <a:gd name="connsiteX6" fmla="*/ 82302 w 1816815"/>
              <a:gd name="connsiteY6" fmla="*/ 2077531 h 2727978"/>
              <a:gd name="connsiteX7" fmla="*/ 25059 w 1816815"/>
              <a:gd name="connsiteY7" fmla="*/ 1272853 h 2727978"/>
              <a:gd name="connsiteX8" fmla="*/ 469119 w 1816815"/>
              <a:gd name="connsiteY8" fmla="*/ 555673 h 2727978"/>
              <a:gd name="connsiteX0" fmla="*/ 469119 w 1816815"/>
              <a:gd name="connsiteY0" fmla="*/ 555673 h 2727978"/>
              <a:gd name="connsiteX1" fmla="*/ 1259132 w 1816815"/>
              <a:gd name="connsiteY1" fmla="*/ 0 h 2727978"/>
              <a:gd name="connsiteX2" fmla="*/ 1816815 w 1816815"/>
              <a:gd name="connsiteY2" fmla="*/ 131694 h 2727978"/>
              <a:gd name="connsiteX3" fmla="*/ 1544280 w 1816815"/>
              <a:gd name="connsiteY3" fmla="*/ 1638319 h 2727978"/>
              <a:gd name="connsiteX4" fmla="*/ 1502553 w 1816815"/>
              <a:gd name="connsiteY4" fmla="*/ 2727978 h 2727978"/>
              <a:gd name="connsiteX5" fmla="*/ 116123 w 1816815"/>
              <a:gd name="connsiteY5" fmla="*/ 2727978 h 2727978"/>
              <a:gd name="connsiteX6" fmla="*/ 82302 w 1816815"/>
              <a:gd name="connsiteY6" fmla="*/ 2077531 h 2727978"/>
              <a:gd name="connsiteX7" fmla="*/ 25059 w 1816815"/>
              <a:gd name="connsiteY7" fmla="*/ 1272853 h 2727978"/>
              <a:gd name="connsiteX8" fmla="*/ 469119 w 1816815"/>
              <a:gd name="connsiteY8" fmla="*/ 555673 h 2727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6815" h="2727978">
                <a:moveTo>
                  <a:pt x="469119" y="555673"/>
                </a:moveTo>
                <a:cubicBezTo>
                  <a:pt x="1071494" y="667939"/>
                  <a:pt x="1154350" y="685100"/>
                  <a:pt x="1259132" y="0"/>
                </a:cubicBezTo>
                <a:lnTo>
                  <a:pt x="1816815" y="131694"/>
                </a:lnTo>
                <a:lnTo>
                  <a:pt x="1544280" y="1638319"/>
                </a:lnTo>
                <a:lnTo>
                  <a:pt x="1502553" y="2727978"/>
                </a:lnTo>
                <a:lnTo>
                  <a:pt x="116123" y="2727978"/>
                </a:lnTo>
                <a:cubicBezTo>
                  <a:pt x="-131559" y="2637858"/>
                  <a:pt x="207216" y="2283491"/>
                  <a:pt x="82302" y="2077531"/>
                </a:cubicBezTo>
                <a:cubicBezTo>
                  <a:pt x="67125" y="1835010"/>
                  <a:pt x="-50384" y="1544784"/>
                  <a:pt x="25059" y="1272853"/>
                </a:cubicBezTo>
                <a:cubicBezTo>
                  <a:pt x="274120" y="1313147"/>
                  <a:pt x="285383" y="794638"/>
                  <a:pt x="469119" y="555673"/>
                </a:cubicBez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prstClr val="white"/>
              </a:solidFill>
            </a:endParaRPr>
          </a:p>
        </p:txBody>
      </p:sp>
      <p:sp>
        <p:nvSpPr>
          <p:cNvPr id="21" name="Hexagon 16"/>
          <p:cNvSpPr/>
          <p:nvPr/>
        </p:nvSpPr>
        <p:spPr>
          <a:xfrm>
            <a:off x="6553199" y="2511190"/>
            <a:ext cx="518119" cy="713441"/>
          </a:xfrm>
          <a:custGeom>
            <a:avLst/>
            <a:gdLst>
              <a:gd name="connsiteX0" fmla="*/ 0 w 929005"/>
              <a:gd name="connsiteY0" fmla="*/ 1221423 h 2442845"/>
              <a:gd name="connsiteX1" fmla="*/ 232251 w 929005"/>
              <a:gd name="connsiteY1" fmla="*/ 1 h 2442845"/>
              <a:gd name="connsiteX2" fmla="*/ 696754 w 929005"/>
              <a:gd name="connsiteY2" fmla="*/ 1 h 2442845"/>
              <a:gd name="connsiteX3" fmla="*/ 929005 w 929005"/>
              <a:gd name="connsiteY3" fmla="*/ 1221423 h 2442845"/>
              <a:gd name="connsiteX4" fmla="*/ 696754 w 929005"/>
              <a:gd name="connsiteY4" fmla="*/ 2442844 h 2442845"/>
              <a:gd name="connsiteX5" fmla="*/ 232251 w 929005"/>
              <a:gd name="connsiteY5" fmla="*/ 2442844 h 2442845"/>
              <a:gd name="connsiteX6" fmla="*/ 0 w 929005"/>
              <a:gd name="connsiteY6" fmla="*/ 1221423 h 2442845"/>
              <a:gd name="connsiteX0" fmla="*/ 0 w 929005"/>
              <a:gd name="connsiteY0" fmla="*/ 1221423 h 2442844"/>
              <a:gd name="connsiteX1" fmla="*/ 0 w 929005"/>
              <a:gd name="connsiteY1" fmla="*/ 0 h 2442844"/>
              <a:gd name="connsiteX2" fmla="*/ 696754 w 929005"/>
              <a:gd name="connsiteY2" fmla="*/ 1 h 2442844"/>
              <a:gd name="connsiteX3" fmla="*/ 929005 w 929005"/>
              <a:gd name="connsiteY3" fmla="*/ 1221423 h 2442844"/>
              <a:gd name="connsiteX4" fmla="*/ 696754 w 929005"/>
              <a:gd name="connsiteY4" fmla="*/ 2442844 h 2442844"/>
              <a:gd name="connsiteX5" fmla="*/ 232251 w 929005"/>
              <a:gd name="connsiteY5" fmla="*/ 2442844 h 2442844"/>
              <a:gd name="connsiteX6" fmla="*/ 0 w 929005"/>
              <a:gd name="connsiteY6" fmla="*/ 1221423 h 2442844"/>
              <a:gd name="connsiteX0" fmla="*/ 0 w 1316711"/>
              <a:gd name="connsiteY0" fmla="*/ 1250683 h 2442844"/>
              <a:gd name="connsiteX1" fmla="*/ 387706 w 1316711"/>
              <a:gd name="connsiteY1" fmla="*/ 0 h 2442844"/>
              <a:gd name="connsiteX2" fmla="*/ 1084460 w 1316711"/>
              <a:gd name="connsiteY2" fmla="*/ 1 h 2442844"/>
              <a:gd name="connsiteX3" fmla="*/ 1316711 w 1316711"/>
              <a:gd name="connsiteY3" fmla="*/ 1221423 h 2442844"/>
              <a:gd name="connsiteX4" fmla="*/ 1084460 w 1316711"/>
              <a:gd name="connsiteY4" fmla="*/ 2442844 h 2442844"/>
              <a:gd name="connsiteX5" fmla="*/ 619957 w 1316711"/>
              <a:gd name="connsiteY5" fmla="*/ 2442844 h 2442844"/>
              <a:gd name="connsiteX6" fmla="*/ 0 w 1316711"/>
              <a:gd name="connsiteY6" fmla="*/ 1250683 h 2442844"/>
              <a:gd name="connsiteX0" fmla="*/ 45739 w 1362450"/>
              <a:gd name="connsiteY0" fmla="*/ 1250683 h 2530625"/>
              <a:gd name="connsiteX1" fmla="*/ 433445 w 1362450"/>
              <a:gd name="connsiteY1" fmla="*/ 0 h 2530625"/>
              <a:gd name="connsiteX2" fmla="*/ 1130199 w 1362450"/>
              <a:gd name="connsiteY2" fmla="*/ 1 h 2530625"/>
              <a:gd name="connsiteX3" fmla="*/ 1362450 w 1362450"/>
              <a:gd name="connsiteY3" fmla="*/ 1221423 h 2530625"/>
              <a:gd name="connsiteX4" fmla="*/ 1130199 w 1362450"/>
              <a:gd name="connsiteY4" fmla="*/ 2442844 h 2530625"/>
              <a:gd name="connsiteX5" fmla="*/ 0 w 1362450"/>
              <a:gd name="connsiteY5" fmla="*/ 2530625 h 2530625"/>
              <a:gd name="connsiteX6" fmla="*/ 45739 w 1362450"/>
              <a:gd name="connsiteY6" fmla="*/ 1250683 h 2530625"/>
              <a:gd name="connsiteX0" fmla="*/ 45739 w 1362450"/>
              <a:gd name="connsiteY0" fmla="*/ 1250683 h 2530625"/>
              <a:gd name="connsiteX1" fmla="*/ 433445 w 1362450"/>
              <a:gd name="connsiteY1" fmla="*/ 0 h 2530625"/>
              <a:gd name="connsiteX2" fmla="*/ 1130199 w 1362450"/>
              <a:gd name="connsiteY2" fmla="*/ 1 h 2530625"/>
              <a:gd name="connsiteX3" fmla="*/ 1362450 w 1362450"/>
              <a:gd name="connsiteY3" fmla="*/ 1221423 h 2530625"/>
              <a:gd name="connsiteX4" fmla="*/ 1028069 w 1362450"/>
              <a:gd name="connsiteY4" fmla="*/ 2530625 h 2530625"/>
              <a:gd name="connsiteX5" fmla="*/ 0 w 1362450"/>
              <a:gd name="connsiteY5" fmla="*/ 2530625 h 2530625"/>
              <a:gd name="connsiteX6" fmla="*/ 45739 w 1362450"/>
              <a:gd name="connsiteY6" fmla="*/ 1250683 h 2530625"/>
              <a:gd name="connsiteX0" fmla="*/ 45739 w 1423199"/>
              <a:gd name="connsiteY0" fmla="*/ 1250683 h 2530625"/>
              <a:gd name="connsiteX1" fmla="*/ 433445 w 1423199"/>
              <a:gd name="connsiteY1" fmla="*/ 0 h 2530625"/>
              <a:gd name="connsiteX2" fmla="*/ 1423199 w 1423199"/>
              <a:gd name="connsiteY2" fmla="*/ 329205 h 2530625"/>
              <a:gd name="connsiteX3" fmla="*/ 1362450 w 1423199"/>
              <a:gd name="connsiteY3" fmla="*/ 1221423 h 2530625"/>
              <a:gd name="connsiteX4" fmla="*/ 1028069 w 1423199"/>
              <a:gd name="connsiteY4" fmla="*/ 2530625 h 2530625"/>
              <a:gd name="connsiteX5" fmla="*/ 0 w 1423199"/>
              <a:gd name="connsiteY5" fmla="*/ 2530625 h 2530625"/>
              <a:gd name="connsiteX6" fmla="*/ 45739 w 1423199"/>
              <a:gd name="connsiteY6" fmla="*/ 1250683 h 2530625"/>
              <a:gd name="connsiteX0" fmla="*/ 45739 w 1423199"/>
              <a:gd name="connsiteY0" fmla="*/ 1250683 h 2530625"/>
              <a:gd name="connsiteX1" fmla="*/ 433445 w 1423199"/>
              <a:gd name="connsiteY1" fmla="*/ 0 h 2530625"/>
              <a:gd name="connsiteX2" fmla="*/ 1423199 w 1423199"/>
              <a:gd name="connsiteY2" fmla="*/ 329205 h 2530625"/>
              <a:gd name="connsiteX3" fmla="*/ 1362450 w 1423199"/>
              <a:gd name="connsiteY3" fmla="*/ 1221423 h 2530625"/>
              <a:gd name="connsiteX4" fmla="*/ 1028069 w 1423199"/>
              <a:gd name="connsiteY4" fmla="*/ 2530625 h 2530625"/>
              <a:gd name="connsiteX5" fmla="*/ 0 w 1423199"/>
              <a:gd name="connsiteY5" fmla="*/ 2530625 h 2530625"/>
              <a:gd name="connsiteX6" fmla="*/ 45739 w 1423199"/>
              <a:gd name="connsiteY6"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1362450 w 1423199"/>
              <a:gd name="connsiteY4" fmla="*/ 1221423 h 2530625"/>
              <a:gd name="connsiteX5" fmla="*/ 1028069 w 1423199"/>
              <a:gd name="connsiteY5" fmla="*/ 2530625 h 2530625"/>
              <a:gd name="connsiteX6" fmla="*/ 0 w 1423199"/>
              <a:gd name="connsiteY6" fmla="*/ 2530625 h 2530625"/>
              <a:gd name="connsiteX7" fmla="*/ 45739 w 1423199"/>
              <a:gd name="connsiteY7"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565158 w 1423199"/>
              <a:gd name="connsiteY4" fmla="*/ 1126392 h 2530625"/>
              <a:gd name="connsiteX5" fmla="*/ 1028069 w 1423199"/>
              <a:gd name="connsiteY5" fmla="*/ 2530625 h 2530625"/>
              <a:gd name="connsiteX6" fmla="*/ 0 w 1423199"/>
              <a:gd name="connsiteY6" fmla="*/ 2530625 h 2530625"/>
              <a:gd name="connsiteX7" fmla="*/ 45739 w 1423199"/>
              <a:gd name="connsiteY7"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1155477 w 1423199"/>
              <a:gd name="connsiteY4" fmla="*/ 928937 h 2530625"/>
              <a:gd name="connsiteX5" fmla="*/ 1028069 w 1423199"/>
              <a:gd name="connsiteY5" fmla="*/ 2530625 h 2530625"/>
              <a:gd name="connsiteX6" fmla="*/ 0 w 1423199"/>
              <a:gd name="connsiteY6" fmla="*/ 2530625 h 2530625"/>
              <a:gd name="connsiteX7" fmla="*/ 45739 w 1423199"/>
              <a:gd name="connsiteY7"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1155477 w 1423199"/>
              <a:gd name="connsiteY4" fmla="*/ 928937 h 2530625"/>
              <a:gd name="connsiteX5" fmla="*/ 1028069 w 1423199"/>
              <a:gd name="connsiteY5" fmla="*/ 2530625 h 2530625"/>
              <a:gd name="connsiteX6" fmla="*/ 0 w 1423199"/>
              <a:gd name="connsiteY6" fmla="*/ 2530625 h 2530625"/>
              <a:gd name="connsiteX7" fmla="*/ 45739 w 1423199"/>
              <a:gd name="connsiteY7"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1155477 w 1423199"/>
              <a:gd name="connsiteY4" fmla="*/ 928937 h 2530625"/>
              <a:gd name="connsiteX5" fmla="*/ 760869 w 1423199"/>
              <a:gd name="connsiteY5" fmla="*/ 1609439 h 2530625"/>
              <a:gd name="connsiteX6" fmla="*/ 1028069 w 1423199"/>
              <a:gd name="connsiteY6" fmla="*/ 2530625 h 2530625"/>
              <a:gd name="connsiteX7" fmla="*/ 0 w 1423199"/>
              <a:gd name="connsiteY7" fmla="*/ 2530625 h 2530625"/>
              <a:gd name="connsiteX8" fmla="*/ 45739 w 1423199"/>
              <a:gd name="connsiteY8"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980025 w 1423199"/>
              <a:gd name="connsiteY4" fmla="*/ 665629 h 2530625"/>
              <a:gd name="connsiteX5" fmla="*/ 760869 w 1423199"/>
              <a:gd name="connsiteY5" fmla="*/ 1609439 h 2530625"/>
              <a:gd name="connsiteX6" fmla="*/ 1028069 w 1423199"/>
              <a:gd name="connsiteY6" fmla="*/ 2530625 h 2530625"/>
              <a:gd name="connsiteX7" fmla="*/ 0 w 1423199"/>
              <a:gd name="connsiteY7" fmla="*/ 2530625 h 2530625"/>
              <a:gd name="connsiteX8" fmla="*/ 45739 w 1423199"/>
              <a:gd name="connsiteY8" fmla="*/ 1250683 h 2530625"/>
              <a:gd name="connsiteX0" fmla="*/ 45739 w 1423199"/>
              <a:gd name="connsiteY0" fmla="*/ 1250683 h 2530625"/>
              <a:gd name="connsiteX1" fmla="*/ 307273 w 1423199"/>
              <a:gd name="connsiteY1" fmla="*/ 51209 h 2530625"/>
              <a:gd name="connsiteX2" fmla="*/ 433445 w 1423199"/>
              <a:gd name="connsiteY2" fmla="*/ 0 h 2530625"/>
              <a:gd name="connsiteX3" fmla="*/ 1423199 w 1423199"/>
              <a:gd name="connsiteY3" fmla="*/ 329205 h 2530625"/>
              <a:gd name="connsiteX4" fmla="*/ 980025 w 1423199"/>
              <a:gd name="connsiteY4" fmla="*/ 665629 h 2530625"/>
              <a:gd name="connsiteX5" fmla="*/ 760869 w 1423199"/>
              <a:gd name="connsiteY5" fmla="*/ 1609439 h 2530625"/>
              <a:gd name="connsiteX6" fmla="*/ 786759 w 1423199"/>
              <a:gd name="connsiteY6" fmla="*/ 2530625 h 2530625"/>
              <a:gd name="connsiteX7" fmla="*/ 0 w 1423199"/>
              <a:gd name="connsiteY7" fmla="*/ 2530625 h 2530625"/>
              <a:gd name="connsiteX8" fmla="*/ 45739 w 1423199"/>
              <a:gd name="connsiteY8" fmla="*/ 1250683 h 2530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199" h="2530625">
                <a:moveTo>
                  <a:pt x="45739" y="1250683"/>
                </a:moveTo>
                <a:cubicBezTo>
                  <a:pt x="145111" y="936207"/>
                  <a:pt x="207901" y="365685"/>
                  <a:pt x="307273" y="51209"/>
                </a:cubicBezTo>
                <a:lnTo>
                  <a:pt x="433445" y="0"/>
                </a:lnTo>
                <a:cubicBezTo>
                  <a:pt x="763363" y="109735"/>
                  <a:pt x="1093407" y="102433"/>
                  <a:pt x="1423199" y="329205"/>
                </a:cubicBezTo>
                <a:lnTo>
                  <a:pt x="980025" y="665629"/>
                </a:lnTo>
                <a:cubicBezTo>
                  <a:pt x="895243" y="874124"/>
                  <a:pt x="782104" y="1342491"/>
                  <a:pt x="760869" y="1609439"/>
                </a:cubicBezTo>
                <a:cubicBezTo>
                  <a:pt x="739634" y="1876387"/>
                  <a:pt x="939177" y="2372217"/>
                  <a:pt x="786759" y="2530625"/>
                </a:cubicBezTo>
                <a:lnTo>
                  <a:pt x="0" y="2530625"/>
                </a:lnTo>
                <a:lnTo>
                  <a:pt x="45739" y="1250683"/>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816351" fontAlgn="auto">
              <a:spcBef>
                <a:spcPts val="0"/>
              </a:spcBef>
              <a:spcAft>
                <a:spcPts val="0"/>
              </a:spcAft>
            </a:pPr>
            <a:endParaRPr lang="en-US" sz="1600">
              <a:solidFill>
                <a:prstClr val="white"/>
              </a:solidFill>
            </a:endParaRPr>
          </a:p>
        </p:txBody>
      </p:sp>
      <p:sp>
        <p:nvSpPr>
          <p:cNvPr id="3" name="Freeform 2"/>
          <p:cNvSpPr/>
          <p:nvPr/>
        </p:nvSpPr>
        <p:spPr>
          <a:xfrm>
            <a:off x="1009741" y="871064"/>
            <a:ext cx="845062" cy="476701"/>
          </a:xfrm>
          <a:custGeom>
            <a:avLst/>
            <a:gdLst>
              <a:gd name="connsiteX0" fmla="*/ 0 w 836395"/>
              <a:gd name="connsiteY0" fmla="*/ 420363 h 476701"/>
              <a:gd name="connsiteX1" fmla="*/ 420364 w 836395"/>
              <a:gd name="connsiteY1" fmla="*/ 346691 h 476701"/>
              <a:gd name="connsiteX2" fmla="*/ 702051 w 836395"/>
              <a:gd name="connsiteY2" fmla="*/ 476701 h 476701"/>
              <a:gd name="connsiteX3" fmla="*/ 836395 w 836395"/>
              <a:gd name="connsiteY3" fmla="*/ 4333 h 476701"/>
              <a:gd name="connsiteX4" fmla="*/ 299022 w 836395"/>
              <a:gd name="connsiteY4" fmla="*/ 0 h 476701"/>
              <a:gd name="connsiteX5" fmla="*/ 0 w 836395"/>
              <a:gd name="connsiteY5" fmla="*/ 420363 h 476701"/>
              <a:gd name="connsiteX0" fmla="*/ 0 w 845062"/>
              <a:gd name="connsiteY0" fmla="*/ 420363 h 476701"/>
              <a:gd name="connsiteX1" fmla="*/ 420364 w 845062"/>
              <a:gd name="connsiteY1" fmla="*/ 346691 h 476701"/>
              <a:gd name="connsiteX2" fmla="*/ 702051 w 845062"/>
              <a:gd name="connsiteY2" fmla="*/ 476701 h 476701"/>
              <a:gd name="connsiteX3" fmla="*/ 845062 w 845062"/>
              <a:gd name="connsiteY3" fmla="*/ 325023 h 476701"/>
              <a:gd name="connsiteX4" fmla="*/ 836395 w 845062"/>
              <a:gd name="connsiteY4" fmla="*/ 4333 h 476701"/>
              <a:gd name="connsiteX5" fmla="*/ 299022 w 845062"/>
              <a:gd name="connsiteY5" fmla="*/ 0 h 476701"/>
              <a:gd name="connsiteX6" fmla="*/ 0 w 845062"/>
              <a:gd name="connsiteY6" fmla="*/ 420363 h 476701"/>
              <a:gd name="connsiteX0" fmla="*/ 0 w 845062"/>
              <a:gd name="connsiteY0" fmla="*/ 420363 h 476701"/>
              <a:gd name="connsiteX1" fmla="*/ 420364 w 845062"/>
              <a:gd name="connsiteY1" fmla="*/ 346691 h 476701"/>
              <a:gd name="connsiteX2" fmla="*/ 702051 w 845062"/>
              <a:gd name="connsiteY2" fmla="*/ 476701 h 476701"/>
              <a:gd name="connsiteX3" fmla="*/ 845062 w 845062"/>
              <a:gd name="connsiteY3" fmla="*/ 325023 h 476701"/>
              <a:gd name="connsiteX4" fmla="*/ 836395 w 845062"/>
              <a:gd name="connsiteY4" fmla="*/ 4333 h 476701"/>
              <a:gd name="connsiteX5" fmla="*/ 299022 w 845062"/>
              <a:gd name="connsiteY5" fmla="*/ 0 h 476701"/>
              <a:gd name="connsiteX6" fmla="*/ 199347 w 845062"/>
              <a:gd name="connsiteY6" fmla="*/ 190680 h 476701"/>
              <a:gd name="connsiteX7" fmla="*/ 0 w 845062"/>
              <a:gd name="connsiteY7" fmla="*/ 420363 h 476701"/>
              <a:gd name="connsiteX0" fmla="*/ 0 w 845062"/>
              <a:gd name="connsiteY0" fmla="*/ 420363 h 476701"/>
              <a:gd name="connsiteX1" fmla="*/ 221015 w 845062"/>
              <a:gd name="connsiteY1" fmla="*/ 372693 h 476701"/>
              <a:gd name="connsiteX2" fmla="*/ 420364 w 845062"/>
              <a:gd name="connsiteY2" fmla="*/ 346691 h 476701"/>
              <a:gd name="connsiteX3" fmla="*/ 702051 w 845062"/>
              <a:gd name="connsiteY3" fmla="*/ 476701 h 476701"/>
              <a:gd name="connsiteX4" fmla="*/ 845062 w 845062"/>
              <a:gd name="connsiteY4" fmla="*/ 325023 h 476701"/>
              <a:gd name="connsiteX5" fmla="*/ 836395 w 845062"/>
              <a:gd name="connsiteY5" fmla="*/ 4333 h 476701"/>
              <a:gd name="connsiteX6" fmla="*/ 299022 w 845062"/>
              <a:gd name="connsiteY6" fmla="*/ 0 h 476701"/>
              <a:gd name="connsiteX7" fmla="*/ 199347 w 845062"/>
              <a:gd name="connsiteY7" fmla="*/ 190680 h 476701"/>
              <a:gd name="connsiteX8" fmla="*/ 0 w 845062"/>
              <a:gd name="connsiteY8" fmla="*/ 420363 h 476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5062" h="476701">
                <a:moveTo>
                  <a:pt x="0" y="420363"/>
                </a:moveTo>
                <a:cubicBezTo>
                  <a:pt x="72227" y="407362"/>
                  <a:pt x="148788" y="385694"/>
                  <a:pt x="221015" y="372693"/>
                </a:cubicBezTo>
                <a:lnTo>
                  <a:pt x="420364" y="346691"/>
                </a:lnTo>
                <a:lnTo>
                  <a:pt x="702051" y="476701"/>
                </a:lnTo>
                <a:cubicBezTo>
                  <a:pt x="719386" y="405918"/>
                  <a:pt x="827727" y="395806"/>
                  <a:pt x="845062" y="325023"/>
                </a:cubicBezTo>
                <a:lnTo>
                  <a:pt x="836395" y="4333"/>
                </a:lnTo>
                <a:lnTo>
                  <a:pt x="299022" y="0"/>
                </a:lnTo>
                <a:cubicBezTo>
                  <a:pt x="254241" y="59226"/>
                  <a:pt x="244128" y="131454"/>
                  <a:pt x="199347" y="190680"/>
                </a:cubicBezTo>
                <a:lnTo>
                  <a:pt x="0" y="420363"/>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1" fontAlgn="auto">
              <a:spcBef>
                <a:spcPts val="0"/>
              </a:spcBef>
              <a:spcAft>
                <a:spcPts val="0"/>
              </a:spcAft>
            </a:pPr>
            <a:endParaRPr lang="en-US" sz="1600">
              <a:solidFill>
                <a:prstClr val="white"/>
              </a:solidFill>
            </a:endParaRPr>
          </a:p>
        </p:txBody>
      </p:sp>
      <p:sp>
        <p:nvSpPr>
          <p:cNvPr id="6" name="Freeform 5"/>
          <p:cNvSpPr/>
          <p:nvPr/>
        </p:nvSpPr>
        <p:spPr>
          <a:xfrm>
            <a:off x="457200" y="1202534"/>
            <a:ext cx="1596950" cy="1274093"/>
          </a:xfrm>
          <a:custGeom>
            <a:avLst/>
            <a:gdLst>
              <a:gd name="connsiteX0" fmla="*/ 1577448 w 1577448"/>
              <a:gd name="connsiteY0" fmla="*/ 892732 h 1274093"/>
              <a:gd name="connsiteX1" fmla="*/ 268686 w 1577448"/>
              <a:gd name="connsiteY1" fmla="*/ 1274093 h 1274093"/>
              <a:gd name="connsiteX2" fmla="*/ 30335 w 1577448"/>
              <a:gd name="connsiteY2" fmla="*/ 1113748 h 1274093"/>
              <a:gd name="connsiteX3" fmla="*/ 8667 w 1577448"/>
              <a:gd name="connsiteY3" fmla="*/ 1087746 h 1274093"/>
              <a:gd name="connsiteX4" fmla="*/ 52004 w 1577448"/>
              <a:gd name="connsiteY4" fmla="*/ 931735 h 1274093"/>
              <a:gd name="connsiteX5" fmla="*/ 0 w 1577448"/>
              <a:gd name="connsiteY5" fmla="*/ 775723 h 1274093"/>
              <a:gd name="connsiteX6" fmla="*/ 0 w 1577448"/>
              <a:gd name="connsiteY6" fmla="*/ 312023 h 1274093"/>
              <a:gd name="connsiteX7" fmla="*/ 95340 w 1577448"/>
              <a:gd name="connsiteY7" fmla="*/ 238351 h 1274093"/>
              <a:gd name="connsiteX8" fmla="*/ 82339 w 1577448"/>
              <a:gd name="connsiteY8" fmla="*/ 134343 h 1274093"/>
              <a:gd name="connsiteX9" fmla="*/ 238350 w 1577448"/>
              <a:gd name="connsiteY9" fmla="*/ 0 h 1274093"/>
              <a:gd name="connsiteX10" fmla="*/ 546040 w 1577448"/>
              <a:gd name="connsiteY10" fmla="*/ 108341 h 1274093"/>
              <a:gd name="connsiteX11" fmla="*/ 944735 w 1577448"/>
              <a:gd name="connsiteY11" fmla="*/ 30335 h 1274093"/>
              <a:gd name="connsiteX12" fmla="*/ 1239423 w 1577448"/>
              <a:gd name="connsiteY12" fmla="*/ 182013 h 1274093"/>
              <a:gd name="connsiteX13" fmla="*/ 1542779 w 1577448"/>
              <a:gd name="connsiteY13" fmla="*/ 567708 h 1274093"/>
              <a:gd name="connsiteX14" fmla="*/ 1577448 w 1577448"/>
              <a:gd name="connsiteY14" fmla="*/ 892732 h 1274093"/>
              <a:gd name="connsiteX0" fmla="*/ 1577448 w 1577448"/>
              <a:gd name="connsiteY0" fmla="*/ 892732 h 1274093"/>
              <a:gd name="connsiteX1" fmla="*/ 268686 w 1577448"/>
              <a:gd name="connsiteY1" fmla="*/ 1274093 h 1274093"/>
              <a:gd name="connsiteX2" fmla="*/ 30335 w 1577448"/>
              <a:gd name="connsiteY2" fmla="*/ 1113748 h 1274093"/>
              <a:gd name="connsiteX3" fmla="*/ 8667 w 1577448"/>
              <a:gd name="connsiteY3" fmla="*/ 1087746 h 1274093"/>
              <a:gd name="connsiteX4" fmla="*/ 52004 w 1577448"/>
              <a:gd name="connsiteY4" fmla="*/ 931735 h 1274093"/>
              <a:gd name="connsiteX5" fmla="*/ 0 w 1577448"/>
              <a:gd name="connsiteY5" fmla="*/ 775723 h 1274093"/>
              <a:gd name="connsiteX6" fmla="*/ 0 w 1577448"/>
              <a:gd name="connsiteY6" fmla="*/ 312023 h 1274093"/>
              <a:gd name="connsiteX7" fmla="*/ 95340 w 1577448"/>
              <a:gd name="connsiteY7" fmla="*/ 238351 h 1274093"/>
              <a:gd name="connsiteX8" fmla="*/ 82339 w 1577448"/>
              <a:gd name="connsiteY8" fmla="*/ 134343 h 1274093"/>
              <a:gd name="connsiteX9" fmla="*/ 238350 w 1577448"/>
              <a:gd name="connsiteY9" fmla="*/ 0 h 1274093"/>
              <a:gd name="connsiteX10" fmla="*/ 546040 w 1577448"/>
              <a:gd name="connsiteY10" fmla="*/ 108341 h 1274093"/>
              <a:gd name="connsiteX11" fmla="*/ 944735 w 1577448"/>
              <a:gd name="connsiteY11" fmla="*/ 30335 h 1274093"/>
              <a:gd name="connsiteX12" fmla="*/ 1239423 w 1577448"/>
              <a:gd name="connsiteY12" fmla="*/ 182013 h 1274093"/>
              <a:gd name="connsiteX13" fmla="*/ 1423604 w 1577448"/>
              <a:gd name="connsiteY13" fmla="*/ 374914 h 1274093"/>
              <a:gd name="connsiteX14" fmla="*/ 1542779 w 1577448"/>
              <a:gd name="connsiteY14" fmla="*/ 567708 h 1274093"/>
              <a:gd name="connsiteX15" fmla="*/ 1577448 w 1577448"/>
              <a:gd name="connsiteY15" fmla="*/ 892732 h 1274093"/>
              <a:gd name="connsiteX0" fmla="*/ 1577448 w 1596950"/>
              <a:gd name="connsiteY0" fmla="*/ 892732 h 1274093"/>
              <a:gd name="connsiteX1" fmla="*/ 268686 w 1596950"/>
              <a:gd name="connsiteY1" fmla="*/ 1274093 h 1274093"/>
              <a:gd name="connsiteX2" fmla="*/ 30335 w 1596950"/>
              <a:gd name="connsiteY2" fmla="*/ 1113748 h 1274093"/>
              <a:gd name="connsiteX3" fmla="*/ 8667 w 1596950"/>
              <a:gd name="connsiteY3" fmla="*/ 1087746 h 1274093"/>
              <a:gd name="connsiteX4" fmla="*/ 52004 w 1596950"/>
              <a:gd name="connsiteY4" fmla="*/ 931735 h 1274093"/>
              <a:gd name="connsiteX5" fmla="*/ 0 w 1596950"/>
              <a:gd name="connsiteY5" fmla="*/ 775723 h 1274093"/>
              <a:gd name="connsiteX6" fmla="*/ 0 w 1596950"/>
              <a:gd name="connsiteY6" fmla="*/ 312023 h 1274093"/>
              <a:gd name="connsiteX7" fmla="*/ 95340 w 1596950"/>
              <a:gd name="connsiteY7" fmla="*/ 238351 h 1274093"/>
              <a:gd name="connsiteX8" fmla="*/ 82339 w 1596950"/>
              <a:gd name="connsiteY8" fmla="*/ 134343 h 1274093"/>
              <a:gd name="connsiteX9" fmla="*/ 238350 w 1596950"/>
              <a:gd name="connsiteY9" fmla="*/ 0 h 1274093"/>
              <a:gd name="connsiteX10" fmla="*/ 546040 w 1596950"/>
              <a:gd name="connsiteY10" fmla="*/ 108341 h 1274093"/>
              <a:gd name="connsiteX11" fmla="*/ 944735 w 1596950"/>
              <a:gd name="connsiteY11" fmla="*/ 30335 h 1274093"/>
              <a:gd name="connsiteX12" fmla="*/ 1239423 w 1596950"/>
              <a:gd name="connsiteY12" fmla="*/ 182013 h 1274093"/>
              <a:gd name="connsiteX13" fmla="*/ 1423604 w 1596950"/>
              <a:gd name="connsiteY13" fmla="*/ 374914 h 1274093"/>
              <a:gd name="connsiteX14" fmla="*/ 1542779 w 1596950"/>
              <a:gd name="connsiteY14" fmla="*/ 567708 h 1274093"/>
              <a:gd name="connsiteX15" fmla="*/ 1596950 w 1596950"/>
              <a:gd name="connsiteY15" fmla="*/ 717273 h 1274093"/>
              <a:gd name="connsiteX16" fmla="*/ 1577448 w 1596950"/>
              <a:gd name="connsiteY16" fmla="*/ 892732 h 1274093"/>
              <a:gd name="connsiteX0" fmla="*/ 1577448 w 1596950"/>
              <a:gd name="connsiteY0" fmla="*/ 892732 h 1274093"/>
              <a:gd name="connsiteX1" fmla="*/ 268686 w 1596950"/>
              <a:gd name="connsiteY1" fmla="*/ 1274093 h 1274093"/>
              <a:gd name="connsiteX2" fmla="*/ 114842 w 1596950"/>
              <a:gd name="connsiteY2" fmla="*/ 1202641 h 1274093"/>
              <a:gd name="connsiteX3" fmla="*/ 30335 w 1596950"/>
              <a:gd name="connsiteY3" fmla="*/ 1113748 h 1274093"/>
              <a:gd name="connsiteX4" fmla="*/ 8667 w 1596950"/>
              <a:gd name="connsiteY4" fmla="*/ 1087746 h 1274093"/>
              <a:gd name="connsiteX5" fmla="*/ 52004 w 1596950"/>
              <a:gd name="connsiteY5" fmla="*/ 931735 h 1274093"/>
              <a:gd name="connsiteX6" fmla="*/ 0 w 1596950"/>
              <a:gd name="connsiteY6" fmla="*/ 775723 h 1274093"/>
              <a:gd name="connsiteX7" fmla="*/ 0 w 1596950"/>
              <a:gd name="connsiteY7" fmla="*/ 312023 h 1274093"/>
              <a:gd name="connsiteX8" fmla="*/ 95340 w 1596950"/>
              <a:gd name="connsiteY8" fmla="*/ 238351 h 1274093"/>
              <a:gd name="connsiteX9" fmla="*/ 82339 w 1596950"/>
              <a:gd name="connsiteY9" fmla="*/ 134343 h 1274093"/>
              <a:gd name="connsiteX10" fmla="*/ 238350 w 1596950"/>
              <a:gd name="connsiteY10" fmla="*/ 0 h 1274093"/>
              <a:gd name="connsiteX11" fmla="*/ 546040 w 1596950"/>
              <a:gd name="connsiteY11" fmla="*/ 108341 h 1274093"/>
              <a:gd name="connsiteX12" fmla="*/ 944735 w 1596950"/>
              <a:gd name="connsiteY12" fmla="*/ 30335 h 1274093"/>
              <a:gd name="connsiteX13" fmla="*/ 1239423 w 1596950"/>
              <a:gd name="connsiteY13" fmla="*/ 182013 h 1274093"/>
              <a:gd name="connsiteX14" fmla="*/ 1423604 w 1596950"/>
              <a:gd name="connsiteY14" fmla="*/ 374914 h 1274093"/>
              <a:gd name="connsiteX15" fmla="*/ 1542779 w 1596950"/>
              <a:gd name="connsiteY15" fmla="*/ 567708 h 1274093"/>
              <a:gd name="connsiteX16" fmla="*/ 1596950 w 1596950"/>
              <a:gd name="connsiteY16" fmla="*/ 717273 h 1274093"/>
              <a:gd name="connsiteX17" fmla="*/ 1577448 w 1596950"/>
              <a:gd name="connsiteY17" fmla="*/ 892732 h 127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6950" h="1274093">
                <a:moveTo>
                  <a:pt x="1577448" y="892732"/>
                </a:moveTo>
                <a:lnTo>
                  <a:pt x="268686" y="1274093"/>
                </a:lnTo>
                <a:cubicBezTo>
                  <a:pt x="226072" y="1245942"/>
                  <a:pt x="157456" y="1230792"/>
                  <a:pt x="114842" y="1202641"/>
                </a:cubicBezTo>
                <a:lnTo>
                  <a:pt x="30335" y="1113748"/>
                </a:lnTo>
                <a:lnTo>
                  <a:pt x="8667" y="1087746"/>
                </a:lnTo>
                <a:lnTo>
                  <a:pt x="52004" y="931735"/>
                </a:lnTo>
                <a:lnTo>
                  <a:pt x="0" y="775723"/>
                </a:lnTo>
                <a:lnTo>
                  <a:pt x="0" y="312023"/>
                </a:lnTo>
                <a:lnTo>
                  <a:pt x="95340" y="238351"/>
                </a:lnTo>
                <a:lnTo>
                  <a:pt x="82339" y="134343"/>
                </a:lnTo>
                <a:lnTo>
                  <a:pt x="238350" y="0"/>
                </a:lnTo>
                <a:lnTo>
                  <a:pt x="546040" y="108341"/>
                </a:lnTo>
                <a:lnTo>
                  <a:pt x="944735" y="30335"/>
                </a:lnTo>
                <a:lnTo>
                  <a:pt x="1239423" y="182013"/>
                </a:lnTo>
                <a:cubicBezTo>
                  <a:pt x="1283482" y="240535"/>
                  <a:pt x="1379545" y="316392"/>
                  <a:pt x="1423604" y="374914"/>
                </a:cubicBezTo>
                <a:lnTo>
                  <a:pt x="1542779" y="567708"/>
                </a:lnTo>
                <a:cubicBezTo>
                  <a:pt x="1547835" y="617563"/>
                  <a:pt x="1591894" y="667418"/>
                  <a:pt x="1596950" y="717273"/>
                </a:cubicBezTo>
                <a:lnTo>
                  <a:pt x="1577448" y="892732"/>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1" fontAlgn="auto">
              <a:spcBef>
                <a:spcPts val="0"/>
              </a:spcBef>
              <a:spcAft>
                <a:spcPts val="0"/>
              </a:spcAft>
            </a:pPr>
            <a:endParaRPr lang="en-US" sz="1600">
              <a:solidFill>
                <a:sysClr val="windowText" lastClr="000000"/>
              </a:solidFill>
            </a:endParaRPr>
          </a:p>
        </p:txBody>
      </p:sp>
      <p:sp>
        <p:nvSpPr>
          <p:cNvPr id="7" name="Freeform 6"/>
          <p:cNvSpPr/>
          <p:nvPr/>
        </p:nvSpPr>
        <p:spPr>
          <a:xfrm>
            <a:off x="685800" y="2405063"/>
            <a:ext cx="542925" cy="564356"/>
          </a:xfrm>
          <a:custGeom>
            <a:avLst/>
            <a:gdLst>
              <a:gd name="connsiteX0" fmla="*/ 9525 w 504825"/>
              <a:gd name="connsiteY0" fmla="*/ 80962 h 564356"/>
              <a:gd name="connsiteX1" fmla="*/ 0 w 504825"/>
              <a:gd name="connsiteY1" fmla="*/ 169068 h 564356"/>
              <a:gd name="connsiteX2" fmla="*/ 197644 w 504825"/>
              <a:gd name="connsiteY2" fmla="*/ 442912 h 564356"/>
              <a:gd name="connsiteX3" fmla="*/ 392906 w 504825"/>
              <a:gd name="connsiteY3" fmla="*/ 564356 h 564356"/>
              <a:gd name="connsiteX4" fmla="*/ 504825 w 504825"/>
              <a:gd name="connsiteY4" fmla="*/ 550068 h 564356"/>
              <a:gd name="connsiteX5" fmla="*/ 416719 w 504825"/>
              <a:gd name="connsiteY5" fmla="*/ 228600 h 564356"/>
              <a:gd name="connsiteX6" fmla="*/ 254794 w 504825"/>
              <a:gd name="connsiteY6" fmla="*/ 0 h 564356"/>
              <a:gd name="connsiteX7" fmla="*/ 9525 w 504825"/>
              <a:gd name="connsiteY7" fmla="*/ 80962 h 564356"/>
              <a:gd name="connsiteX0" fmla="*/ 9525 w 504825"/>
              <a:gd name="connsiteY0" fmla="*/ 80962 h 564356"/>
              <a:gd name="connsiteX1" fmla="*/ 0 w 504825"/>
              <a:gd name="connsiteY1" fmla="*/ 169068 h 564356"/>
              <a:gd name="connsiteX2" fmla="*/ 197644 w 504825"/>
              <a:gd name="connsiteY2" fmla="*/ 442912 h 564356"/>
              <a:gd name="connsiteX3" fmla="*/ 280988 w 504825"/>
              <a:gd name="connsiteY3" fmla="*/ 426243 h 564356"/>
              <a:gd name="connsiteX4" fmla="*/ 392906 w 504825"/>
              <a:gd name="connsiteY4" fmla="*/ 564356 h 564356"/>
              <a:gd name="connsiteX5" fmla="*/ 504825 w 504825"/>
              <a:gd name="connsiteY5" fmla="*/ 550068 h 564356"/>
              <a:gd name="connsiteX6" fmla="*/ 416719 w 504825"/>
              <a:gd name="connsiteY6" fmla="*/ 228600 h 564356"/>
              <a:gd name="connsiteX7" fmla="*/ 254794 w 504825"/>
              <a:gd name="connsiteY7" fmla="*/ 0 h 564356"/>
              <a:gd name="connsiteX8" fmla="*/ 9525 w 504825"/>
              <a:gd name="connsiteY8" fmla="*/ 80962 h 564356"/>
              <a:gd name="connsiteX0" fmla="*/ 47625 w 542925"/>
              <a:gd name="connsiteY0" fmla="*/ 80962 h 564356"/>
              <a:gd name="connsiteX1" fmla="*/ 0 w 542925"/>
              <a:gd name="connsiteY1" fmla="*/ 128587 h 564356"/>
              <a:gd name="connsiteX2" fmla="*/ 38100 w 542925"/>
              <a:gd name="connsiteY2" fmla="*/ 169068 h 564356"/>
              <a:gd name="connsiteX3" fmla="*/ 235744 w 542925"/>
              <a:gd name="connsiteY3" fmla="*/ 442912 h 564356"/>
              <a:gd name="connsiteX4" fmla="*/ 319088 w 542925"/>
              <a:gd name="connsiteY4" fmla="*/ 426243 h 564356"/>
              <a:gd name="connsiteX5" fmla="*/ 431006 w 542925"/>
              <a:gd name="connsiteY5" fmla="*/ 564356 h 564356"/>
              <a:gd name="connsiteX6" fmla="*/ 542925 w 542925"/>
              <a:gd name="connsiteY6" fmla="*/ 550068 h 564356"/>
              <a:gd name="connsiteX7" fmla="*/ 454819 w 542925"/>
              <a:gd name="connsiteY7" fmla="*/ 228600 h 564356"/>
              <a:gd name="connsiteX8" fmla="*/ 292894 w 542925"/>
              <a:gd name="connsiteY8" fmla="*/ 0 h 564356"/>
              <a:gd name="connsiteX9" fmla="*/ 47625 w 542925"/>
              <a:gd name="connsiteY9" fmla="*/ 80962 h 564356"/>
              <a:gd name="connsiteX0" fmla="*/ 47625 w 542925"/>
              <a:gd name="connsiteY0" fmla="*/ 80962 h 564356"/>
              <a:gd name="connsiteX1" fmla="*/ 0 w 542925"/>
              <a:gd name="connsiteY1" fmla="*/ 128587 h 564356"/>
              <a:gd name="connsiteX2" fmla="*/ 38100 w 542925"/>
              <a:gd name="connsiteY2" fmla="*/ 169068 h 564356"/>
              <a:gd name="connsiteX3" fmla="*/ 121444 w 542925"/>
              <a:gd name="connsiteY3" fmla="*/ 247650 h 564356"/>
              <a:gd name="connsiteX4" fmla="*/ 235744 w 542925"/>
              <a:gd name="connsiteY4" fmla="*/ 442912 h 564356"/>
              <a:gd name="connsiteX5" fmla="*/ 319088 w 542925"/>
              <a:gd name="connsiteY5" fmla="*/ 426243 h 564356"/>
              <a:gd name="connsiteX6" fmla="*/ 431006 w 542925"/>
              <a:gd name="connsiteY6" fmla="*/ 564356 h 564356"/>
              <a:gd name="connsiteX7" fmla="*/ 542925 w 542925"/>
              <a:gd name="connsiteY7" fmla="*/ 550068 h 564356"/>
              <a:gd name="connsiteX8" fmla="*/ 454819 w 542925"/>
              <a:gd name="connsiteY8" fmla="*/ 228600 h 564356"/>
              <a:gd name="connsiteX9" fmla="*/ 292894 w 542925"/>
              <a:gd name="connsiteY9" fmla="*/ 0 h 564356"/>
              <a:gd name="connsiteX10" fmla="*/ 47625 w 542925"/>
              <a:gd name="connsiteY10" fmla="*/ 80962 h 56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2925" h="564356">
                <a:moveTo>
                  <a:pt x="47625" y="80962"/>
                </a:moveTo>
                <a:cubicBezTo>
                  <a:pt x="44450" y="96043"/>
                  <a:pt x="3175" y="113506"/>
                  <a:pt x="0" y="128587"/>
                </a:cubicBezTo>
                <a:lnTo>
                  <a:pt x="38100" y="169068"/>
                </a:lnTo>
                <a:cubicBezTo>
                  <a:pt x="57150" y="194468"/>
                  <a:pt x="102394" y="222250"/>
                  <a:pt x="121444" y="247650"/>
                </a:cubicBezTo>
                <a:lnTo>
                  <a:pt x="235744" y="442912"/>
                </a:lnTo>
                <a:cubicBezTo>
                  <a:pt x="254794" y="455612"/>
                  <a:pt x="300038" y="413543"/>
                  <a:pt x="319088" y="426243"/>
                </a:cubicBezTo>
                <a:lnTo>
                  <a:pt x="431006" y="564356"/>
                </a:lnTo>
                <a:lnTo>
                  <a:pt x="542925" y="550068"/>
                </a:lnTo>
                <a:lnTo>
                  <a:pt x="454819" y="228600"/>
                </a:lnTo>
                <a:lnTo>
                  <a:pt x="292894" y="0"/>
                </a:lnTo>
                <a:lnTo>
                  <a:pt x="47625" y="80962"/>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1" fontAlgn="auto">
              <a:spcBef>
                <a:spcPts val="0"/>
              </a:spcBef>
              <a:spcAft>
                <a:spcPts val="0"/>
              </a:spcAft>
            </a:pPr>
            <a:endParaRPr lang="en-US" sz="1600">
              <a:solidFill>
                <a:prstClr val="white"/>
              </a:solidFill>
            </a:endParaRPr>
          </a:p>
        </p:txBody>
      </p:sp>
      <p:sp>
        <p:nvSpPr>
          <p:cNvPr id="22" name="Freeform 21"/>
          <p:cNvSpPr/>
          <p:nvPr/>
        </p:nvSpPr>
        <p:spPr>
          <a:xfrm>
            <a:off x="992981" y="2097881"/>
            <a:ext cx="1631157" cy="845344"/>
          </a:xfrm>
          <a:custGeom>
            <a:avLst/>
            <a:gdLst>
              <a:gd name="connsiteX0" fmla="*/ 202407 w 1631157"/>
              <a:gd name="connsiteY0" fmla="*/ 697707 h 845344"/>
              <a:gd name="connsiteX1" fmla="*/ 495300 w 1631157"/>
              <a:gd name="connsiteY1" fmla="*/ 623888 h 845344"/>
              <a:gd name="connsiteX2" fmla="*/ 552450 w 1631157"/>
              <a:gd name="connsiteY2" fmla="*/ 842963 h 845344"/>
              <a:gd name="connsiteX3" fmla="*/ 1135857 w 1631157"/>
              <a:gd name="connsiteY3" fmla="*/ 678657 h 845344"/>
              <a:gd name="connsiteX4" fmla="*/ 1378744 w 1631157"/>
              <a:gd name="connsiteY4" fmla="*/ 845344 h 845344"/>
              <a:gd name="connsiteX5" fmla="*/ 1631157 w 1631157"/>
              <a:gd name="connsiteY5" fmla="*/ 776288 h 845344"/>
              <a:gd name="connsiteX6" fmla="*/ 1035844 w 1631157"/>
              <a:gd name="connsiteY6" fmla="*/ 0 h 845344"/>
              <a:gd name="connsiteX7" fmla="*/ 0 w 1631157"/>
              <a:gd name="connsiteY7" fmla="*/ 300038 h 845344"/>
              <a:gd name="connsiteX8" fmla="*/ 159544 w 1631157"/>
              <a:gd name="connsiteY8" fmla="*/ 535782 h 845344"/>
              <a:gd name="connsiteX9" fmla="*/ 202407 w 1631157"/>
              <a:gd name="connsiteY9" fmla="*/ 697707 h 845344"/>
              <a:gd name="connsiteX0" fmla="*/ 202407 w 1631157"/>
              <a:gd name="connsiteY0" fmla="*/ 697707 h 845344"/>
              <a:gd name="connsiteX1" fmla="*/ 495300 w 1631157"/>
              <a:gd name="connsiteY1" fmla="*/ 623888 h 845344"/>
              <a:gd name="connsiteX2" fmla="*/ 552450 w 1631157"/>
              <a:gd name="connsiteY2" fmla="*/ 842963 h 845344"/>
              <a:gd name="connsiteX3" fmla="*/ 1135857 w 1631157"/>
              <a:gd name="connsiteY3" fmla="*/ 678657 h 845344"/>
              <a:gd name="connsiteX4" fmla="*/ 1319213 w 1631157"/>
              <a:gd name="connsiteY4" fmla="*/ 754857 h 845344"/>
              <a:gd name="connsiteX5" fmla="*/ 1378744 w 1631157"/>
              <a:gd name="connsiteY5" fmla="*/ 845344 h 845344"/>
              <a:gd name="connsiteX6" fmla="*/ 1631157 w 1631157"/>
              <a:gd name="connsiteY6" fmla="*/ 776288 h 845344"/>
              <a:gd name="connsiteX7" fmla="*/ 1035844 w 1631157"/>
              <a:gd name="connsiteY7" fmla="*/ 0 h 845344"/>
              <a:gd name="connsiteX8" fmla="*/ 0 w 1631157"/>
              <a:gd name="connsiteY8" fmla="*/ 300038 h 845344"/>
              <a:gd name="connsiteX9" fmla="*/ 159544 w 1631157"/>
              <a:gd name="connsiteY9" fmla="*/ 535782 h 845344"/>
              <a:gd name="connsiteX10" fmla="*/ 202407 w 1631157"/>
              <a:gd name="connsiteY10" fmla="*/ 697707 h 8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1157" h="845344">
                <a:moveTo>
                  <a:pt x="202407" y="697707"/>
                </a:moveTo>
                <a:lnTo>
                  <a:pt x="495300" y="623888"/>
                </a:lnTo>
                <a:lnTo>
                  <a:pt x="552450" y="842963"/>
                </a:lnTo>
                <a:lnTo>
                  <a:pt x="1135857" y="678657"/>
                </a:lnTo>
                <a:cubicBezTo>
                  <a:pt x="1186657" y="712788"/>
                  <a:pt x="1268413" y="720726"/>
                  <a:pt x="1319213" y="754857"/>
                </a:cubicBezTo>
                <a:lnTo>
                  <a:pt x="1378744" y="845344"/>
                </a:lnTo>
                <a:lnTo>
                  <a:pt x="1631157" y="776288"/>
                </a:lnTo>
                <a:lnTo>
                  <a:pt x="1035844" y="0"/>
                </a:lnTo>
                <a:lnTo>
                  <a:pt x="0" y="300038"/>
                </a:lnTo>
                <a:lnTo>
                  <a:pt x="159544" y="535782"/>
                </a:lnTo>
                <a:lnTo>
                  <a:pt x="202407" y="697707"/>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1" fontAlgn="auto">
              <a:spcBef>
                <a:spcPts val="0"/>
              </a:spcBef>
              <a:spcAft>
                <a:spcPts val="0"/>
              </a:spcAft>
            </a:pPr>
            <a:endParaRPr lang="en-US" sz="1600">
              <a:solidFill>
                <a:prstClr val="white"/>
              </a:solidFill>
            </a:endParaRPr>
          </a:p>
        </p:txBody>
      </p:sp>
      <p:sp>
        <p:nvSpPr>
          <p:cNvPr id="24" name="Freeform 23"/>
          <p:cNvSpPr/>
          <p:nvPr/>
        </p:nvSpPr>
        <p:spPr>
          <a:xfrm>
            <a:off x="1303142" y="2730975"/>
            <a:ext cx="1530520" cy="1187538"/>
          </a:xfrm>
          <a:custGeom>
            <a:avLst/>
            <a:gdLst>
              <a:gd name="connsiteX0" fmla="*/ 0 w 1530520"/>
              <a:gd name="connsiteY0" fmla="*/ 44009 h 1185786"/>
              <a:gd name="connsiteX1" fmla="*/ 188259 w 1530520"/>
              <a:gd name="connsiteY1" fmla="*/ 733476 h 1185786"/>
              <a:gd name="connsiteX2" fmla="*/ 418082 w 1530520"/>
              <a:gd name="connsiteY2" fmla="*/ 755481 h 1185786"/>
              <a:gd name="connsiteX3" fmla="*/ 613675 w 1530520"/>
              <a:gd name="connsiteY3" fmla="*/ 1185786 h 1185786"/>
              <a:gd name="connsiteX4" fmla="*/ 797044 w 1530520"/>
              <a:gd name="connsiteY4" fmla="*/ 823938 h 1185786"/>
              <a:gd name="connsiteX5" fmla="*/ 1158892 w 1530520"/>
              <a:gd name="connsiteY5" fmla="*/ 584336 h 1185786"/>
              <a:gd name="connsiteX6" fmla="*/ 1273803 w 1530520"/>
              <a:gd name="connsiteY6" fmla="*/ 711472 h 1185786"/>
              <a:gd name="connsiteX7" fmla="*/ 1530520 w 1530520"/>
              <a:gd name="connsiteY7" fmla="*/ 603896 h 1185786"/>
              <a:gd name="connsiteX8" fmla="*/ 1320257 w 1530520"/>
              <a:gd name="connsiteY8" fmla="*/ 151585 h 1185786"/>
              <a:gd name="connsiteX9" fmla="*/ 1061095 w 1530520"/>
              <a:gd name="connsiteY9" fmla="*/ 215153 h 1185786"/>
              <a:gd name="connsiteX10" fmla="*/ 823938 w 1530520"/>
              <a:gd name="connsiteY10" fmla="*/ 53789 h 1185786"/>
              <a:gd name="connsiteX11" fmla="*/ 254272 w 1530520"/>
              <a:gd name="connsiteY11" fmla="*/ 215153 h 1185786"/>
              <a:gd name="connsiteX12" fmla="*/ 185814 w 1530520"/>
              <a:gd name="connsiteY12" fmla="*/ 0 h 1185786"/>
              <a:gd name="connsiteX13" fmla="*/ 0 w 1530520"/>
              <a:gd name="connsiteY13" fmla="*/ 44009 h 1185786"/>
              <a:gd name="connsiteX0" fmla="*/ 0 w 1530520"/>
              <a:gd name="connsiteY0" fmla="*/ 44009 h 1185786"/>
              <a:gd name="connsiteX1" fmla="*/ 188259 w 1530520"/>
              <a:gd name="connsiteY1" fmla="*/ 733476 h 1185786"/>
              <a:gd name="connsiteX2" fmla="*/ 418082 w 1530520"/>
              <a:gd name="connsiteY2" fmla="*/ 755481 h 1185786"/>
              <a:gd name="connsiteX3" fmla="*/ 466980 w 1530520"/>
              <a:gd name="connsiteY3" fmla="*/ 1046426 h 1185786"/>
              <a:gd name="connsiteX4" fmla="*/ 613675 w 1530520"/>
              <a:gd name="connsiteY4" fmla="*/ 1185786 h 1185786"/>
              <a:gd name="connsiteX5" fmla="*/ 797044 w 1530520"/>
              <a:gd name="connsiteY5" fmla="*/ 823938 h 1185786"/>
              <a:gd name="connsiteX6" fmla="*/ 1158892 w 1530520"/>
              <a:gd name="connsiteY6" fmla="*/ 584336 h 1185786"/>
              <a:gd name="connsiteX7" fmla="*/ 1273803 w 1530520"/>
              <a:gd name="connsiteY7" fmla="*/ 711472 h 1185786"/>
              <a:gd name="connsiteX8" fmla="*/ 1530520 w 1530520"/>
              <a:gd name="connsiteY8" fmla="*/ 603896 h 1185786"/>
              <a:gd name="connsiteX9" fmla="*/ 1320257 w 1530520"/>
              <a:gd name="connsiteY9" fmla="*/ 151585 h 1185786"/>
              <a:gd name="connsiteX10" fmla="*/ 1061095 w 1530520"/>
              <a:gd name="connsiteY10" fmla="*/ 215153 h 1185786"/>
              <a:gd name="connsiteX11" fmla="*/ 823938 w 1530520"/>
              <a:gd name="connsiteY11" fmla="*/ 53789 h 1185786"/>
              <a:gd name="connsiteX12" fmla="*/ 254272 w 1530520"/>
              <a:gd name="connsiteY12" fmla="*/ 215153 h 1185786"/>
              <a:gd name="connsiteX13" fmla="*/ 185814 w 1530520"/>
              <a:gd name="connsiteY13" fmla="*/ 0 h 1185786"/>
              <a:gd name="connsiteX14" fmla="*/ 0 w 1530520"/>
              <a:gd name="connsiteY14" fmla="*/ 44009 h 1185786"/>
              <a:gd name="connsiteX0" fmla="*/ 0 w 1530520"/>
              <a:gd name="connsiteY0" fmla="*/ 44009 h 1185786"/>
              <a:gd name="connsiteX1" fmla="*/ 188259 w 1530520"/>
              <a:gd name="connsiteY1" fmla="*/ 733476 h 1185786"/>
              <a:gd name="connsiteX2" fmla="*/ 418082 w 1530520"/>
              <a:gd name="connsiteY2" fmla="*/ 755481 h 1185786"/>
              <a:gd name="connsiteX3" fmla="*/ 466980 w 1530520"/>
              <a:gd name="connsiteY3" fmla="*/ 1046426 h 1185786"/>
              <a:gd name="connsiteX4" fmla="*/ 613675 w 1530520"/>
              <a:gd name="connsiteY4" fmla="*/ 1185786 h 1185786"/>
              <a:gd name="connsiteX5" fmla="*/ 762815 w 1530520"/>
              <a:gd name="connsiteY5" fmla="*/ 1039091 h 1185786"/>
              <a:gd name="connsiteX6" fmla="*/ 797044 w 1530520"/>
              <a:gd name="connsiteY6" fmla="*/ 823938 h 1185786"/>
              <a:gd name="connsiteX7" fmla="*/ 1158892 w 1530520"/>
              <a:gd name="connsiteY7" fmla="*/ 584336 h 1185786"/>
              <a:gd name="connsiteX8" fmla="*/ 1273803 w 1530520"/>
              <a:gd name="connsiteY8" fmla="*/ 711472 h 1185786"/>
              <a:gd name="connsiteX9" fmla="*/ 1530520 w 1530520"/>
              <a:gd name="connsiteY9" fmla="*/ 603896 h 1185786"/>
              <a:gd name="connsiteX10" fmla="*/ 1320257 w 1530520"/>
              <a:gd name="connsiteY10" fmla="*/ 151585 h 1185786"/>
              <a:gd name="connsiteX11" fmla="*/ 1061095 w 1530520"/>
              <a:gd name="connsiteY11" fmla="*/ 215153 h 1185786"/>
              <a:gd name="connsiteX12" fmla="*/ 823938 w 1530520"/>
              <a:gd name="connsiteY12" fmla="*/ 53789 h 1185786"/>
              <a:gd name="connsiteX13" fmla="*/ 254272 w 1530520"/>
              <a:gd name="connsiteY13" fmla="*/ 215153 h 1185786"/>
              <a:gd name="connsiteX14" fmla="*/ 185814 w 1530520"/>
              <a:gd name="connsiteY14" fmla="*/ 0 h 1185786"/>
              <a:gd name="connsiteX15" fmla="*/ 0 w 1530520"/>
              <a:gd name="connsiteY15" fmla="*/ 44009 h 1185786"/>
              <a:gd name="connsiteX0" fmla="*/ 0 w 1530520"/>
              <a:gd name="connsiteY0" fmla="*/ 44009 h 1185786"/>
              <a:gd name="connsiteX1" fmla="*/ 188259 w 1530520"/>
              <a:gd name="connsiteY1" fmla="*/ 733476 h 1185786"/>
              <a:gd name="connsiteX2" fmla="*/ 418082 w 1530520"/>
              <a:gd name="connsiteY2" fmla="*/ 755481 h 1185786"/>
              <a:gd name="connsiteX3" fmla="*/ 466980 w 1530520"/>
              <a:gd name="connsiteY3" fmla="*/ 1046426 h 1185786"/>
              <a:gd name="connsiteX4" fmla="*/ 613675 w 1530520"/>
              <a:gd name="connsiteY4" fmla="*/ 1185786 h 1185786"/>
              <a:gd name="connsiteX5" fmla="*/ 762815 w 1530520"/>
              <a:gd name="connsiteY5" fmla="*/ 1039091 h 1185786"/>
              <a:gd name="connsiteX6" fmla="*/ 797044 w 1530520"/>
              <a:gd name="connsiteY6" fmla="*/ 823938 h 1185786"/>
              <a:gd name="connsiteX7" fmla="*/ 909510 w 1530520"/>
              <a:gd name="connsiteY7" fmla="*/ 647904 h 1185786"/>
              <a:gd name="connsiteX8" fmla="*/ 1158892 w 1530520"/>
              <a:gd name="connsiteY8" fmla="*/ 584336 h 1185786"/>
              <a:gd name="connsiteX9" fmla="*/ 1273803 w 1530520"/>
              <a:gd name="connsiteY9" fmla="*/ 711472 h 1185786"/>
              <a:gd name="connsiteX10" fmla="*/ 1530520 w 1530520"/>
              <a:gd name="connsiteY10" fmla="*/ 603896 h 1185786"/>
              <a:gd name="connsiteX11" fmla="*/ 1320257 w 1530520"/>
              <a:gd name="connsiteY11" fmla="*/ 151585 h 1185786"/>
              <a:gd name="connsiteX12" fmla="*/ 1061095 w 1530520"/>
              <a:gd name="connsiteY12" fmla="*/ 215153 h 1185786"/>
              <a:gd name="connsiteX13" fmla="*/ 823938 w 1530520"/>
              <a:gd name="connsiteY13" fmla="*/ 53789 h 1185786"/>
              <a:gd name="connsiteX14" fmla="*/ 254272 w 1530520"/>
              <a:gd name="connsiteY14" fmla="*/ 215153 h 1185786"/>
              <a:gd name="connsiteX15" fmla="*/ 185814 w 1530520"/>
              <a:gd name="connsiteY15" fmla="*/ 0 h 1185786"/>
              <a:gd name="connsiteX16" fmla="*/ 0 w 1530520"/>
              <a:gd name="connsiteY16" fmla="*/ 44009 h 1185786"/>
              <a:gd name="connsiteX0" fmla="*/ 0 w 1530520"/>
              <a:gd name="connsiteY0" fmla="*/ 44009 h 1185786"/>
              <a:gd name="connsiteX1" fmla="*/ 188259 w 1530520"/>
              <a:gd name="connsiteY1" fmla="*/ 733476 h 1185786"/>
              <a:gd name="connsiteX2" fmla="*/ 418082 w 1530520"/>
              <a:gd name="connsiteY2" fmla="*/ 755481 h 1185786"/>
              <a:gd name="connsiteX3" fmla="*/ 466980 w 1530520"/>
              <a:gd name="connsiteY3" fmla="*/ 1046426 h 1185786"/>
              <a:gd name="connsiteX4" fmla="*/ 613675 w 1530520"/>
              <a:gd name="connsiteY4" fmla="*/ 1185786 h 1185786"/>
              <a:gd name="connsiteX5" fmla="*/ 762815 w 1530520"/>
              <a:gd name="connsiteY5" fmla="*/ 1039091 h 1185786"/>
              <a:gd name="connsiteX6" fmla="*/ 797044 w 1530520"/>
              <a:gd name="connsiteY6" fmla="*/ 823938 h 1185786"/>
              <a:gd name="connsiteX7" fmla="*/ 909510 w 1530520"/>
              <a:gd name="connsiteY7" fmla="*/ 647904 h 1185786"/>
              <a:gd name="connsiteX8" fmla="*/ 1158892 w 1530520"/>
              <a:gd name="connsiteY8" fmla="*/ 584336 h 1185786"/>
              <a:gd name="connsiteX9" fmla="*/ 1273803 w 1530520"/>
              <a:gd name="connsiteY9" fmla="*/ 711472 h 1185786"/>
              <a:gd name="connsiteX10" fmla="*/ 1530520 w 1530520"/>
              <a:gd name="connsiteY10" fmla="*/ 603896 h 1185786"/>
              <a:gd name="connsiteX11" fmla="*/ 1320257 w 1530520"/>
              <a:gd name="connsiteY11" fmla="*/ 151585 h 1185786"/>
              <a:gd name="connsiteX12" fmla="*/ 1061095 w 1530520"/>
              <a:gd name="connsiteY12" fmla="*/ 215153 h 1185786"/>
              <a:gd name="connsiteX13" fmla="*/ 823938 w 1530520"/>
              <a:gd name="connsiteY13" fmla="*/ 53789 h 1185786"/>
              <a:gd name="connsiteX14" fmla="*/ 254272 w 1530520"/>
              <a:gd name="connsiteY14" fmla="*/ 215153 h 1185786"/>
              <a:gd name="connsiteX15" fmla="*/ 185814 w 1530520"/>
              <a:gd name="connsiteY15" fmla="*/ 0 h 1185786"/>
              <a:gd name="connsiteX16" fmla="*/ 0 w 1530520"/>
              <a:gd name="connsiteY16" fmla="*/ 44009 h 1185786"/>
              <a:gd name="connsiteX0" fmla="*/ 0 w 1530520"/>
              <a:gd name="connsiteY0" fmla="*/ 44009 h 1185786"/>
              <a:gd name="connsiteX1" fmla="*/ 188259 w 1530520"/>
              <a:gd name="connsiteY1" fmla="*/ 733476 h 1185786"/>
              <a:gd name="connsiteX2" fmla="*/ 418082 w 1530520"/>
              <a:gd name="connsiteY2" fmla="*/ 755481 h 1185786"/>
              <a:gd name="connsiteX3" fmla="*/ 466980 w 1530520"/>
              <a:gd name="connsiteY3" fmla="*/ 1046426 h 1185786"/>
              <a:gd name="connsiteX4" fmla="*/ 613675 w 1530520"/>
              <a:gd name="connsiteY4" fmla="*/ 1185786 h 1185786"/>
              <a:gd name="connsiteX5" fmla="*/ 762815 w 1530520"/>
              <a:gd name="connsiteY5" fmla="*/ 1039091 h 1185786"/>
              <a:gd name="connsiteX6" fmla="*/ 797044 w 1530520"/>
              <a:gd name="connsiteY6" fmla="*/ 823938 h 1185786"/>
              <a:gd name="connsiteX7" fmla="*/ 909510 w 1530520"/>
              <a:gd name="connsiteY7" fmla="*/ 647904 h 1185786"/>
              <a:gd name="connsiteX8" fmla="*/ 1158892 w 1530520"/>
              <a:gd name="connsiteY8" fmla="*/ 584336 h 1185786"/>
              <a:gd name="connsiteX9" fmla="*/ 1273803 w 1530520"/>
              <a:gd name="connsiteY9" fmla="*/ 711472 h 1185786"/>
              <a:gd name="connsiteX10" fmla="*/ 1530520 w 1530520"/>
              <a:gd name="connsiteY10" fmla="*/ 603896 h 1185786"/>
              <a:gd name="connsiteX11" fmla="*/ 1320257 w 1530520"/>
              <a:gd name="connsiteY11" fmla="*/ 151585 h 1185786"/>
              <a:gd name="connsiteX12" fmla="*/ 1061095 w 1530520"/>
              <a:gd name="connsiteY12" fmla="*/ 215153 h 1185786"/>
              <a:gd name="connsiteX13" fmla="*/ 997528 w 1530520"/>
              <a:gd name="connsiteY13" fmla="*/ 119801 h 1185786"/>
              <a:gd name="connsiteX14" fmla="*/ 823938 w 1530520"/>
              <a:gd name="connsiteY14" fmla="*/ 53789 h 1185786"/>
              <a:gd name="connsiteX15" fmla="*/ 254272 w 1530520"/>
              <a:gd name="connsiteY15" fmla="*/ 215153 h 1185786"/>
              <a:gd name="connsiteX16" fmla="*/ 185814 w 1530520"/>
              <a:gd name="connsiteY16" fmla="*/ 0 h 1185786"/>
              <a:gd name="connsiteX17" fmla="*/ 0 w 1530520"/>
              <a:gd name="connsiteY17" fmla="*/ 44009 h 1185786"/>
              <a:gd name="connsiteX0" fmla="*/ 0 w 1530520"/>
              <a:gd name="connsiteY0" fmla="*/ 44009 h 1187538"/>
              <a:gd name="connsiteX1" fmla="*/ 188259 w 1530520"/>
              <a:gd name="connsiteY1" fmla="*/ 733476 h 1187538"/>
              <a:gd name="connsiteX2" fmla="*/ 418082 w 1530520"/>
              <a:gd name="connsiteY2" fmla="*/ 755481 h 1187538"/>
              <a:gd name="connsiteX3" fmla="*/ 466980 w 1530520"/>
              <a:gd name="connsiteY3" fmla="*/ 1046426 h 1187538"/>
              <a:gd name="connsiteX4" fmla="*/ 613675 w 1530520"/>
              <a:gd name="connsiteY4" fmla="*/ 1185786 h 1187538"/>
              <a:gd name="connsiteX5" fmla="*/ 696802 w 1530520"/>
              <a:gd name="connsiteY5" fmla="*/ 1122219 h 1187538"/>
              <a:gd name="connsiteX6" fmla="*/ 762815 w 1530520"/>
              <a:gd name="connsiteY6" fmla="*/ 1039091 h 1187538"/>
              <a:gd name="connsiteX7" fmla="*/ 797044 w 1530520"/>
              <a:gd name="connsiteY7" fmla="*/ 823938 h 1187538"/>
              <a:gd name="connsiteX8" fmla="*/ 909510 w 1530520"/>
              <a:gd name="connsiteY8" fmla="*/ 647904 h 1187538"/>
              <a:gd name="connsiteX9" fmla="*/ 1158892 w 1530520"/>
              <a:gd name="connsiteY9" fmla="*/ 584336 h 1187538"/>
              <a:gd name="connsiteX10" fmla="*/ 1273803 w 1530520"/>
              <a:gd name="connsiteY10" fmla="*/ 711472 h 1187538"/>
              <a:gd name="connsiteX11" fmla="*/ 1530520 w 1530520"/>
              <a:gd name="connsiteY11" fmla="*/ 603896 h 1187538"/>
              <a:gd name="connsiteX12" fmla="*/ 1320257 w 1530520"/>
              <a:gd name="connsiteY12" fmla="*/ 151585 h 1187538"/>
              <a:gd name="connsiteX13" fmla="*/ 1061095 w 1530520"/>
              <a:gd name="connsiteY13" fmla="*/ 215153 h 1187538"/>
              <a:gd name="connsiteX14" fmla="*/ 997528 w 1530520"/>
              <a:gd name="connsiteY14" fmla="*/ 119801 h 1187538"/>
              <a:gd name="connsiteX15" fmla="*/ 823938 w 1530520"/>
              <a:gd name="connsiteY15" fmla="*/ 53789 h 1187538"/>
              <a:gd name="connsiteX16" fmla="*/ 254272 w 1530520"/>
              <a:gd name="connsiteY16" fmla="*/ 215153 h 1187538"/>
              <a:gd name="connsiteX17" fmla="*/ 185814 w 1530520"/>
              <a:gd name="connsiteY17" fmla="*/ 0 h 1187538"/>
              <a:gd name="connsiteX18" fmla="*/ 0 w 1530520"/>
              <a:gd name="connsiteY18" fmla="*/ 44009 h 1187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30520" h="1187538">
                <a:moveTo>
                  <a:pt x="0" y="44009"/>
                </a:moveTo>
                <a:lnTo>
                  <a:pt x="188259" y="733476"/>
                </a:lnTo>
                <a:lnTo>
                  <a:pt x="418082" y="755481"/>
                </a:lnTo>
                <a:cubicBezTo>
                  <a:pt x="448236" y="820679"/>
                  <a:pt x="436826" y="981228"/>
                  <a:pt x="466980" y="1046426"/>
                </a:cubicBezTo>
                <a:lnTo>
                  <a:pt x="613675" y="1185786"/>
                </a:lnTo>
                <a:cubicBezTo>
                  <a:pt x="649534" y="1197603"/>
                  <a:pt x="671945" y="1146668"/>
                  <a:pt x="696802" y="1122219"/>
                </a:cubicBezTo>
                <a:cubicBezTo>
                  <a:pt x="721659" y="1097770"/>
                  <a:pt x="743663" y="1087989"/>
                  <a:pt x="762815" y="1039091"/>
                </a:cubicBezTo>
                <a:lnTo>
                  <a:pt x="797044" y="823938"/>
                </a:lnTo>
                <a:cubicBezTo>
                  <a:pt x="850017" y="789709"/>
                  <a:pt x="856537" y="682133"/>
                  <a:pt x="909510" y="647904"/>
                </a:cubicBezTo>
                <a:cubicBezTo>
                  <a:pt x="985302" y="602266"/>
                  <a:pt x="1075765" y="605525"/>
                  <a:pt x="1158892" y="584336"/>
                </a:cubicBezTo>
                <a:lnTo>
                  <a:pt x="1273803" y="711472"/>
                </a:lnTo>
                <a:lnTo>
                  <a:pt x="1530520" y="603896"/>
                </a:lnTo>
                <a:lnTo>
                  <a:pt x="1320257" y="151585"/>
                </a:lnTo>
                <a:lnTo>
                  <a:pt x="1061095" y="215153"/>
                </a:lnTo>
                <a:cubicBezTo>
                  <a:pt x="1027681" y="189889"/>
                  <a:pt x="1030942" y="145065"/>
                  <a:pt x="997528" y="119801"/>
                </a:cubicBezTo>
                <a:lnTo>
                  <a:pt x="823938" y="53789"/>
                </a:lnTo>
                <a:lnTo>
                  <a:pt x="254272" y="215153"/>
                </a:lnTo>
                <a:lnTo>
                  <a:pt x="185814" y="0"/>
                </a:lnTo>
                <a:lnTo>
                  <a:pt x="0" y="44009"/>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1" fontAlgn="auto">
              <a:spcBef>
                <a:spcPts val="0"/>
              </a:spcBef>
              <a:spcAft>
                <a:spcPts val="0"/>
              </a:spcAft>
            </a:pPr>
            <a:endParaRPr lang="en-US" sz="1600">
              <a:solidFill>
                <a:prstClr val="white"/>
              </a:solidFill>
            </a:endParaRPr>
          </a:p>
        </p:txBody>
      </p:sp>
      <p:sp>
        <p:nvSpPr>
          <p:cNvPr id="25" name="Freeform 24"/>
          <p:cNvSpPr/>
          <p:nvPr/>
        </p:nvSpPr>
        <p:spPr>
          <a:xfrm>
            <a:off x="1122218" y="2774984"/>
            <a:ext cx="488984" cy="1902148"/>
          </a:xfrm>
          <a:custGeom>
            <a:avLst/>
            <a:gdLst>
              <a:gd name="connsiteX0" fmla="*/ 488984 w 488984"/>
              <a:gd name="connsiteY0" fmla="*/ 1855694 h 1902148"/>
              <a:gd name="connsiteX1" fmla="*/ 222488 w 488984"/>
              <a:gd name="connsiteY1" fmla="*/ 1902148 h 1902148"/>
              <a:gd name="connsiteX2" fmla="*/ 227378 w 488984"/>
              <a:gd name="connsiteY2" fmla="*/ 999972 h 1902148"/>
              <a:gd name="connsiteX3" fmla="*/ 0 w 488984"/>
              <a:gd name="connsiteY3" fmla="*/ 193149 h 1902148"/>
              <a:gd name="connsiteX4" fmla="*/ 110022 w 488984"/>
              <a:gd name="connsiteY4" fmla="*/ 183369 h 1902148"/>
              <a:gd name="connsiteX5" fmla="*/ 73348 w 488984"/>
              <a:gd name="connsiteY5" fmla="*/ 24449 h 1902148"/>
              <a:gd name="connsiteX6" fmla="*/ 180924 w 488984"/>
              <a:gd name="connsiteY6" fmla="*/ 0 h 1902148"/>
              <a:gd name="connsiteX7" fmla="*/ 364293 w 488984"/>
              <a:gd name="connsiteY7" fmla="*/ 704137 h 1902148"/>
              <a:gd name="connsiteX8" fmla="*/ 488984 w 488984"/>
              <a:gd name="connsiteY8" fmla="*/ 1855694 h 1902148"/>
              <a:gd name="connsiteX0" fmla="*/ 488984 w 488984"/>
              <a:gd name="connsiteY0" fmla="*/ 1855694 h 1902148"/>
              <a:gd name="connsiteX1" fmla="*/ 222488 w 488984"/>
              <a:gd name="connsiteY1" fmla="*/ 1902148 h 1902148"/>
              <a:gd name="connsiteX2" fmla="*/ 227378 w 488984"/>
              <a:gd name="connsiteY2" fmla="*/ 999972 h 1902148"/>
              <a:gd name="connsiteX3" fmla="*/ 136916 w 488984"/>
              <a:gd name="connsiteY3" fmla="*/ 547662 h 1902148"/>
              <a:gd name="connsiteX4" fmla="*/ 0 w 488984"/>
              <a:gd name="connsiteY4" fmla="*/ 193149 h 1902148"/>
              <a:gd name="connsiteX5" fmla="*/ 110022 w 488984"/>
              <a:gd name="connsiteY5" fmla="*/ 183369 h 1902148"/>
              <a:gd name="connsiteX6" fmla="*/ 73348 w 488984"/>
              <a:gd name="connsiteY6" fmla="*/ 24449 h 1902148"/>
              <a:gd name="connsiteX7" fmla="*/ 180924 w 488984"/>
              <a:gd name="connsiteY7" fmla="*/ 0 h 1902148"/>
              <a:gd name="connsiteX8" fmla="*/ 364293 w 488984"/>
              <a:gd name="connsiteY8" fmla="*/ 704137 h 1902148"/>
              <a:gd name="connsiteX9" fmla="*/ 488984 w 488984"/>
              <a:gd name="connsiteY9" fmla="*/ 1855694 h 1902148"/>
              <a:gd name="connsiteX0" fmla="*/ 488984 w 488984"/>
              <a:gd name="connsiteY0" fmla="*/ 1855694 h 1902148"/>
              <a:gd name="connsiteX1" fmla="*/ 222488 w 488984"/>
              <a:gd name="connsiteY1" fmla="*/ 1902148 h 1902148"/>
              <a:gd name="connsiteX2" fmla="*/ 227378 w 488984"/>
              <a:gd name="connsiteY2" fmla="*/ 999972 h 1902148"/>
              <a:gd name="connsiteX3" fmla="*/ 136916 w 488984"/>
              <a:gd name="connsiteY3" fmla="*/ 547662 h 1902148"/>
              <a:gd name="connsiteX4" fmla="*/ 0 w 488984"/>
              <a:gd name="connsiteY4" fmla="*/ 193149 h 1902148"/>
              <a:gd name="connsiteX5" fmla="*/ 110022 w 488984"/>
              <a:gd name="connsiteY5" fmla="*/ 183369 h 1902148"/>
              <a:gd name="connsiteX6" fmla="*/ 73348 w 488984"/>
              <a:gd name="connsiteY6" fmla="*/ 24449 h 1902148"/>
              <a:gd name="connsiteX7" fmla="*/ 180924 w 488984"/>
              <a:gd name="connsiteY7" fmla="*/ 0 h 1902148"/>
              <a:gd name="connsiteX8" fmla="*/ 364293 w 488984"/>
              <a:gd name="connsiteY8" fmla="*/ 704137 h 1902148"/>
              <a:gd name="connsiteX9" fmla="*/ 413192 w 488984"/>
              <a:gd name="connsiteY9" fmla="*/ 1735893 h 1902148"/>
              <a:gd name="connsiteX10" fmla="*/ 488984 w 488984"/>
              <a:gd name="connsiteY10" fmla="*/ 1855694 h 190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8984" h="1902148">
                <a:moveTo>
                  <a:pt x="488984" y="1855694"/>
                </a:moveTo>
                <a:lnTo>
                  <a:pt x="222488" y="1902148"/>
                </a:lnTo>
                <a:lnTo>
                  <a:pt x="227378" y="999972"/>
                </a:lnTo>
                <a:cubicBezTo>
                  <a:pt x="187444" y="863057"/>
                  <a:pt x="176850" y="684577"/>
                  <a:pt x="136916" y="547662"/>
                </a:cubicBezTo>
                <a:lnTo>
                  <a:pt x="0" y="193149"/>
                </a:lnTo>
                <a:lnTo>
                  <a:pt x="110022" y="183369"/>
                </a:lnTo>
                <a:lnTo>
                  <a:pt x="73348" y="24449"/>
                </a:lnTo>
                <a:lnTo>
                  <a:pt x="180924" y="0"/>
                </a:lnTo>
                <a:lnTo>
                  <a:pt x="364293" y="704137"/>
                </a:lnTo>
                <a:cubicBezTo>
                  <a:pt x="399337" y="1027681"/>
                  <a:pt x="378148" y="1412349"/>
                  <a:pt x="413192" y="1735893"/>
                </a:cubicBezTo>
                <a:lnTo>
                  <a:pt x="488984" y="1855694"/>
                </a:lnTo>
                <a:close/>
              </a:path>
            </a:pathLst>
          </a:cu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16351" fontAlgn="auto">
              <a:spcBef>
                <a:spcPts val="0"/>
              </a:spcBef>
              <a:spcAft>
                <a:spcPts val="0"/>
              </a:spcAft>
            </a:pPr>
            <a:endParaRPr lang="en-US" sz="1600">
              <a:solidFill>
                <a:prstClr val="white"/>
              </a:solidFill>
            </a:endParaRPr>
          </a:p>
        </p:txBody>
      </p:sp>
      <p:sp>
        <p:nvSpPr>
          <p:cNvPr id="26" name="TextBox 25"/>
          <p:cNvSpPr txBox="1"/>
          <p:nvPr/>
        </p:nvSpPr>
        <p:spPr>
          <a:xfrm>
            <a:off x="989806" y="1485803"/>
            <a:ext cx="696802" cy="246221"/>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La Jolla</a:t>
            </a:r>
            <a:endParaRPr lang="en-US" sz="1000" b="1" dirty="0">
              <a:solidFill>
                <a:srgbClr val="3F3F3F">
                  <a:lumMod val="50000"/>
                </a:srgbClr>
              </a:solidFill>
              <a:latin typeface="Calibri"/>
              <a:cs typeface="+mn-cs"/>
            </a:endParaRPr>
          </a:p>
        </p:txBody>
      </p:sp>
      <p:sp>
        <p:nvSpPr>
          <p:cNvPr id="27" name="TextBox 26"/>
          <p:cNvSpPr txBox="1"/>
          <p:nvPr/>
        </p:nvSpPr>
        <p:spPr>
          <a:xfrm>
            <a:off x="1611202" y="2975672"/>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Pacific Beach</a:t>
            </a:r>
            <a:endParaRPr lang="en-US" sz="1000" b="1" dirty="0">
              <a:solidFill>
                <a:srgbClr val="3F3F3F">
                  <a:lumMod val="50000"/>
                </a:srgbClr>
              </a:solidFill>
              <a:latin typeface="Calibri"/>
              <a:cs typeface="+mn-cs"/>
            </a:endParaRPr>
          </a:p>
        </p:txBody>
      </p:sp>
      <p:sp>
        <p:nvSpPr>
          <p:cNvPr id="28" name="TextBox 27"/>
          <p:cNvSpPr txBox="1"/>
          <p:nvPr/>
        </p:nvSpPr>
        <p:spPr>
          <a:xfrm>
            <a:off x="677718" y="3517000"/>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Mission Beach</a:t>
            </a:r>
            <a:endParaRPr lang="en-US" sz="1000" b="1" dirty="0">
              <a:solidFill>
                <a:srgbClr val="3F3F3F">
                  <a:lumMod val="50000"/>
                </a:srgbClr>
              </a:solidFill>
              <a:latin typeface="Calibri"/>
              <a:cs typeface="+mn-cs"/>
            </a:endParaRPr>
          </a:p>
        </p:txBody>
      </p:sp>
      <p:sp>
        <p:nvSpPr>
          <p:cNvPr id="29" name="TextBox 28"/>
          <p:cNvSpPr txBox="1"/>
          <p:nvPr/>
        </p:nvSpPr>
        <p:spPr>
          <a:xfrm>
            <a:off x="457200" y="2595182"/>
            <a:ext cx="50006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Bird Rock</a:t>
            </a:r>
            <a:endParaRPr lang="en-US" sz="1000" b="1" dirty="0">
              <a:solidFill>
                <a:srgbClr val="3F3F3F">
                  <a:lumMod val="50000"/>
                </a:srgbClr>
              </a:solidFill>
              <a:latin typeface="Calibri"/>
              <a:cs typeface="+mn-cs"/>
            </a:endParaRPr>
          </a:p>
        </p:txBody>
      </p:sp>
      <p:sp>
        <p:nvSpPr>
          <p:cNvPr id="30" name="TextBox 29"/>
          <p:cNvSpPr txBox="1"/>
          <p:nvPr/>
        </p:nvSpPr>
        <p:spPr>
          <a:xfrm>
            <a:off x="1611202" y="2322738"/>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La Jolla Mesa</a:t>
            </a:r>
            <a:endParaRPr lang="en-US" sz="1000" b="1" dirty="0">
              <a:solidFill>
                <a:srgbClr val="3F3F3F">
                  <a:lumMod val="50000"/>
                </a:srgbClr>
              </a:solidFill>
              <a:latin typeface="Calibri"/>
              <a:cs typeface="+mn-cs"/>
            </a:endParaRPr>
          </a:p>
        </p:txBody>
      </p:sp>
      <p:sp>
        <p:nvSpPr>
          <p:cNvPr id="31" name="TextBox 30"/>
          <p:cNvSpPr txBox="1"/>
          <p:nvPr/>
        </p:nvSpPr>
        <p:spPr>
          <a:xfrm>
            <a:off x="1927335" y="886100"/>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La Jolla Shores</a:t>
            </a:r>
            <a:endParaRPr lang="en-US" sz="1000" b="1" dirty="0">
              <a:solidFill>
                <a:srgbClr val="3F3F3F">
                  <a:lumMod val="50000"/>
                </a:srgbClr>
              </a:solidFill>
              <a:latin typeface="Calibri"/>
              <a:cs typeface="+mn-cs"/>
            </a:endParaRPr>
          </a:p>
        </p:txBody>
      </p:sp>
      <p:sp>
        <p:nvSpPr>
          <p:cNvPr id="32" name="TextBox 31"/>
          <p:cNvSpPr txBox="1"/>
          <p:nvPr/>
        </p:nvSpPr>
        <p:spPr>
          <a:xfrm>
            <a:off x="7162800" y="1064034"/>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Loma Portal</a:t>
            </a:r>
            <a:endParaRPr lang="en-US" sz="1000" b="1" dirty="0">
              <a:solidFill>
                <a:srgbClr val="3F3F3F">
                  <a:lumMod val="50000"/>
                </a:srgbClr>
              </a:solidFill>
              <a:latin typeface="Calibri"/>
              <a:cs typeface="+mn-cs"/>
            </a:endParaRPr>
          </a:p>
        </p:txBody>
      </p:sp>
      <p:sp>
        <p:nvSpPr>
          <p:cNvPr id="33" name="TextBox 32"/>
          <p:cNvSpPr txBox="1"/>
          <p:nvPr/>
        </p:nvSpPr>
        <p:spPr>
          <a:xfrm>
            <a:off x="7450062" y="1929102"/>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Liberty Station</a:t>
            </a:r>
            <a:endParaRPr lang="en-US" sz="1000" b="1" dirty="0">
              <a:solidFill>
                <a:srgbClr val="3F3F3F">
                  <a:lumMod val="50000"/>
                </a:srgbClr>
              </a:solidFill>
              <a:latin typeface="Calibri"/>
              <a:cs typeface="+mn-cs"/>
            </a:endParaRPr>
          </a:p>
        </p:txBody>
      </p:sp>
      <p:sp>
        <p:nvSpPr>
          <p:cNvPr id="34" name="TextBox 33"/>
          <p:cNvSpPr txBox="1"/>
          <p:nvPr/>
        </p:nvSpPr>
        <p:spPr>
          <a:xfrm>
            <a:off x="6077813" y="1162638"/>
            <a:ext cx="696802"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Ocean Beach</a:t>
            </a:r>
            <a:endParaRPr lang="en-US" sz="1000" b="1" dirty="0">
              <a:solidFill>
                <a:srgbClr val="3F3F3F">
                  <a:lumMod val="50000"/>
                </a:srgbClr>
              </a:solidFill>
              <a:latin typeface="Calibri"/>
              <a:cs typeface="+mn-cs"/>
            </a:endParaRPr>
          </a:p>
        </p:txBody>
      </p:sp>
      <p:sp>
        <p:nvSpPr>
          <p:cNvPr id="35" name="TextBox 34"/>
          <p:cNvSpPr txBox="1"/>
          <p:nvPr/>
        </p:nvSpPr>
        <p:spPr>
          <a:xfrm>
            <a:off x="6115456" y="3162703"/>
            <a:ext cx="760172" cy="430887"/>
          </a:xfrm>
          <a:prstGeom prst="rect">
            <a:avLst/>
          </a:prstGeom>
          <a:noFill/>
        </p:spPr>
        <p:txBody>
          <a:bodyPr wrap="square" rtlCol="0">
            <a:spAutoFit/>
          </a:bodyPr>
          <a:lstStyle/>
          <a:p>
            <a:pPr defTabSz="816351" fontAlgn="auto">
              <a:spcBef>
                <a:spcPts val="0"/>
              </a:spcBef>
              <a:spcAft>
                <a:spcPts val="0"/>
              </a:spcAft>
            </a:pPr>
            <a:r>
              <a:rPr lang="en-US" sz="1050" b="1" dirty="0" smtClean="0">
                <a:solidFill>
                  <a:srgbClr val="3F3F3F">
                    <a:lumMod val="50000"/>
                  </a:srgbClr>
                </a:solidFill>
                <a:latin typeface="Calibri"/>
                <a:cs typeface="+mn-cs"/>
              </a:rPr>
              <a:t>Wooded Area</a:t>
            </a:r>
            <a:endParaRPr lang="en-US" sz="1050" b="1" dirty="0">
              <a:solidFill>
                <a:srgbClr val="3F3F3F">
                  <a:lumMod val="50000"/>
                </a:srgbClr>
              </a:solidFill>
              <a:latin typeface="Calibri"/>
              <a:cs typeface="+mn-cs"/>
            </a:endParaRPr>
          </a:p>
        </p:txBody>
      </p:sp>
      <p:sp>
        <p:nvSpPr>
          <p:cNvPr id="36" name="TextBox 35"/>
          <p:cNvSpPr txBox="1"/>
          <p:nvPr/>
        </p:nvSpPr>
        <p:spPr>
          <a:xfrm>
            <a:off x="6643051" y="2687241"/>
            <a:ext cx="696802" cy="246221"/>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La Playa</a:t>
            </a:r>
            <a:endParaRPr lang="en-US" sz="1000" b="1" dirty="0">
              <a:solidFill>
                <a:srgbClr val="3F3F3F">
                  <a:lumMod val="50000"/>
                </a:srgbClr>
              </a:solidFill>
              <a:latin typeface="Calibri"/>
              <a:cs typeface="+mn-cs"/>
            </a:endParaRPr>
          </a:p>
        </p:txBody>
      </p:sp>
      <p:sp>
        <p:nvSpPr>
          <p:cNvPr id="37" name="TextBox 36"/>
          <p:cNvSpPr txBox="1"/>
          <p:nvPr/>
        </p:nvSpPr>
        <p:spPr>
          <a:xfrm>
            <a:off x="6553199" y="2199628"/>
            <a:ext cx="830152" cy="246221"/>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Fleetridge</a:t>
            </a:r>
            <a:endParaRPr lang="en-US" sz="1000" b="1" dirty="0">
              <a:solidFill>
                <a:srgbClr val="3F3F3F">
                  <a:lumMod val="50000"/>
                </a:srgbClr>
              </a:solidFill>
              <a:latin typeface="Calibri"/>
              <a:cs typeface="+mn-cs"/>
            </a:endParaRPr>
          </a:p>
        </p:txBody>
      </p:sp>
      <p:cxnSp>
        <p:nvCxnSpPr>
          <p:cNvPr id="39" name="Straight Arrow Connector 38"/>
          <p:cNvCxnSpPr/>
          <p:nvPr/>
        </p:nvCxnSpPr>
        <p:spPr>
          <a:xfrm flipV="1">
            <a:off x="6334425" y="2975672"/>
            <a:ext cx="0" cy="2489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5474368" y="2115876"/>
            <a:ext cx="696802" cy="430887"/>
          </a:xfrm>
          <a:prstGeom prst="rect">
            <a:avLst/>
          </a:prstGeom>
          <a:noFill/>
        </p:spPr>
        <p:txBody>
          <a:bodyPr wrap="square" rtlCol="0">
            <a:spAutoFit/>
          </a:bodyPr>
          <a:lstStyle/>
          <a:p>
            <a:pPr defTabSz="816351" fontAlgn="auto">
              <a:spcBef>
                <a:spcPts val="0"/>
              </a:spcBef>
              <a:spcAft>
                <a:spcPts val="0"/>
              </a:spcAft>
            </a:pPr>
            <a:r>
              <a:rPr lang="en-US" sz="1050" b="1" dirty="0" smtClean="0">
                <a:solidFill>
                  <a:srgbClr val="3F3F3F">
                    <a:lumMod val="50000"/>
                  </a:srgbClr>
                </a:solidFill>
                <a:latin typeface="Calibri"/>
                <a:cs typeface="+mn-cs"/>
              </a:rPr>
              <a:t>Sunset Cliffs</a:t>
            </a:r>
            <a:endParaRPr lang="en-US" sz="1050" b="1" dirty="0">
              <a:solidFill>
                <a:srgbClr val="3F3F3F">
                  <a:lumMod val="50000"/>
                </a:srgbClr>
              </a:solidFill>
              <a:latin typeface="Calibri"/>
              <a:cs typeface="+mn-cs"/>
            </a:endParaRPr>
          </a:p>
        </p:txBody>
      </p:sp>
      <p:sp>
        <p:nvSpPr>
          <p:cNvPr id="41" name="TextBox 40"/>
          <p:cNvSpPr txBox="1"/>
          <p:nvPr/>
        </p:nvSpPr>
        <p:spPr>
          <a:xfrm>
            <a:off x="5412762" y="1610306"/>
            <a:ext cx="820014" cy="400110"/>
          </a:xfrm>
          <a:prstGeom prst="rect">
            <a:avLst/>
          </a:prstGeom>
          <a:noFill/>
        </p:spPr>
        <p:txBody>
          <a:bodyPr wrap="square" rtlCol="0">
            <a:spAutoFit/>
          </a:bodyPr>
          <a:lstStyle/>
          <a:p>
            <a:pPr defTabSz="816351" fontAlgn="auto">
              <a:spcBef>
                <a:spcPts val="0"/>
              </a:spcBef>
              <a:spcAft>
                <a:spcPts val="0"/>
              </a:spcAft>
            </a:pPr>
            <a:r>
              <a:rPr lang="en-US" sz="1000" b="1" dirty="0" smtClean="0">
                <a:solidFill>
                  <a:srgbClr val="3F3F3F">
                    <a:lumMod val="50000"/>
                  </a:srgbClr>
                </a:solidFill>
                <a:latin typeface="Calibri"/>
                <a:cs typeface="+mn-cs"/>
              </a:rPr>
              <a:t>Point </a:t>
            </a:r>
            <a:r>
              <a:rPr lang="en-US" sz="1000" b="1" dirty="0">
                <a:solidFill>
                  <a:srgbClr val="3F3F3F">
                    <a:lumMod val="50000"/>
                  </a:srgbClr>
                </a:solidFill>
                <a:latin typeface="Calibri"/>
                <a:cs typeface="+mn-cs"/>
              </a:rPr>
              <a:t>L</a:t>
            </a:r>
            <a:r>
              <a:rPr lang="en-US" sz="1000" b="1" dirty="0" smtClean="0">
                <a:solidFill>
                  <a:srgbClr val="3F3F3F">
                    <a:lumMod val="50000"/>
                  </a:srgbClr>
                </a:solidFill>
                <a:latin typeface="Calibri"/>
                <a:cs typeface="+mn-cs"/>
              </a:rPr>
              <a:t>oma Heights</a:t>
            </a:r>
            <a:endParaRPr lang="en-US" sz="1000" b="1" dirty="0">
              <a:solidFill>
                <a:srgbClr val="3F3F3F">
                  <a:lumMod val="50000"/>
                </a:srgbClr>
              </a:solidFill>
              <a:latin typeface="Calibri"/>
              <a:cs typeface="+mn-cs"/>
            </a:endParaRPr>
          </a:p>
        </p:txBody>
      </p:sp>
      <p:cxnSp>
        <p:nvCxnSpPr>
          <p:cNvPr id="42" name="Straight Arrow Connector 41"/>
          <p:cNvCxnSpPr/>
          <p:nvPr/>
        </p:nvCxnSpPr>
        <p:spPr>
          <a:xfrm>
            <a:off x="6042656" y="1810361"/>
            <a:ext cx="510543" cy="11874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a:xfrm>
            <a:off x="5943600" y="2331319"/>
            <a:ext cx="198112" cy="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1" name="Straight Arrow Connector 50"/>
          <p:cNvCxnSpPr>
            <a:stCxn id="31" idx="1"/>
          </p:cNvCxnSpPr>
          <p:nvPr/>
        </p:nvCxnSpPr>
        <p:spPr>
          <a:xfrm flipH="1" flipV="1">
            <a:off x="1691709" y="1064035"/>
            <a:ext cx="235626" cy="221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457201" y="4763032"/>
            <a:ext cx="2590800" cy="338554"/>
          </a:xfrm>
          <a:prstGeom prst="rect">
            <a:avLst/>
          </a:prstGeom>
          <a:noFill/>
        </p:spPr>
        <p:txBody>
          <a:bodyPr wrap="square" rtlCol="0">
            <a:spAutoFit/>
          </a:bodyPr>
          <a:lstStyle/>
          <a:p>
            <a:pPr algn="ctr" defTabSz="816351" fontAlgn="auto">
              <a:spcBef>
                <a:spcPts val="0"/>
              </a:spcBef>
              <a:spcAft>
                <a:spcPts val="0"/>
              </a:spcAft>
            </a:pPr>
            <a:r>
              <a:rPr lang="en-US" sz="1600" dirty="0" smtClean="0">
                <a:solidFill>
                  <a:srgbClr val="3F3F3F"/>
                </a:solidFill>
                <a:latin typeface="Calibri"/>
                <a:cs typeface="+mn-cs"/>
              </a:rPr>
              <a:t>La Jolla Area</a:t>
            </a:r>
            <a:endParaRPr lang="en-US" sz="1600" dirty="0">
              <a:solidFill>
                <a:srgbClr val="3F3F3F"/>
              </a:solidFill>
              <a:latin typeface="Calibri"/>
              <a:cs typeface="+mn-cs"/>
            </a:endParaRPr>
          </a:p>
        </p:txBody>
      </p:sp>
      <p:sp>
        <p:nvSpPr>
          <p:cNvPr id="55" name="TextBox 54"/>
          <p:cNvSpPr txBox="1"/>
          <p:nvPr/>
        </p:nvSpPr>
        <p:spPr>
          <a:xfrm>
            <a:off x="6109563" y="4775772"/>
            <a:ext cx="2590800" cy="338554"/>
          </a:xfrm>
          <a:prstGeom prst="rect">
            <a:avLst/>
          </a:prstGeom>
          <a:noFill/>
        </p:spPr>
        <p:txBody>
          <a:bodyPr wrap="square" rtlCol="0">
            <a:spAutoFit/>
          </a:bodyPr>
          <a:lstStyle/>
          <a:p>
            <a:pPr algn="ctr" defTabSz="816351" fontAlgn="auto">
              <a:spcBef>
                <a:spcPts val="0"/>
              </a:spcBef>
              <a:spcAft>
                <a:spcPts val="0"/>
              </a:spcAft>
            </a:pPr>
            <a:r>
              <a:rPr lang="en-US" sz="1600" dirty="0" smtClean="0">
                <a:solidFill>
                  <a:srgbClr val="3F3F3F"/>
                </a:solidFill>
                <a:latin typeface="Calibri"/>
                <a:cs typeface="+mn-cs"/>
              </a:rPr>
              <a:t>Point Loma Area</a:t>
            </a:r>
            <a:endParaRPr lang="en-US" sz="1600" dirty="0">
              <a:solidFill>
                <a:srgbClr val="3F3F3F"/>
              </a:solidFill>
              <a:latin typeface="Calibri"/>
              <a:cs typeface="+mn-cs"/>
            </a:endParaRPr>
          </a:p>
        </p:txBody>
      </p:sp>
    </p:spTree>
    <p:extLst>
      <p:ext uri="{BB962C8B-B14F-4D97-AF65-F5344CB8AC3E}">
        <p14:creationId xmlns:p14="http://schemas.microsoft.com/office/powerpoint/2010/main" val="398838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17</a:t>
            </a:fld>
            <a:endParaRPr lang="en-US" dirty="0"/>
          </a:p>
        </p:txBody>
      </p:sp>
      <p:sp>
        <p:nvSpPr>
          <p:cNvPr id="7" name="Title 3"/>
          <p:cNvSpPr txBox="1">
            <a:spLocks noGrp="1"/>
          </p:cNvSpPr>
          <p:nvPr>
            <p:ph type="title"/>
          </p:nvPr>
        </p:nvSpPr>
        <p:spPr bwMode="auto">
          <a:xfrm>
            <a:off x="0" y="0"/>
            <a:ext cx="9144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3600" b="1" kern="1200">
                <a:solidFill>
                  <a:schemeClr val="bg1">
                    <a:lumMod val="50000"/>
                  </a:schemeClr>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smtClean="0">
                <a:solidFill>
                  <a:prstClr val="white">
                    <a:lumMod val="50000"/>
                  </a:prstClr>
                </a:solidFill>
              </a:rPr>
              <a:t>Revised Subcommittee Workplan</a:t>
            </a:r>
            <a:endParaRPr lang="en-US" dirty="0">
              <a:solidFill>
                <a:prstClr val="white">
                  <a:lumMod val="50000"/>
                </a:prstClr>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04892806"/>
              </p:ext>
            </p:extLst>
          </p:nvPr>
        </p:nvGraphicFramePr>
        <p:xfrm>
          <a:off x="304800" y="742950"/>
          <a:ext cx="8496764" cy="4119751"/>
        </p:xfrm>
        <a:graphic>
          <a:graphicData uri="http://schemas.openxmlformats.org/drawingml/2006/table">
            <a:tbl>
              <a:tblPr firstRow="1" firstCol="1" bandRow="1">
                <a:tableStyleId>{5C22544A-7EE6-4342-B048-85BDC9FD1C3A}</a:tableStyleId>
              </a:tblPr>
              <a:tblGrid>
                <a:gridCol w="1410164"/>
                <a:gridCol w="5534891"/>
                <a:gridCol w="1551709"/>
              </a:tblGrid>
              <a:tr h="255778">
                <a:tc>
                  <a:txBody>
                    <a:bodyPr/>
                    <a:lstStyle/>
                    <a:p>
                      <a:pPr marL="0" marR="0">
                        <a:spcBef>
                          <a:spcPts val="0"/>
                        </a:spcBef>
                        <a:spcAft>
                          <a:spcPts val="0"/>
                        </a:spcAft>
                      </a:pPr>
                      <a:r>
                        <a:rPr lang="en-US" sz="1200" dirty="0">
                          <a:effectLst/>
                          <a:latin typeface="+mn-lt"/>
                        </a:rPr>
                        <a:t>Meeting Date</a:t>
                      </a:r>
                      <a:r>
                        <a:rPr lang="en-US" sz="1200" dirty="0" smtClean="0">
                          <a:effectLst/>
                          <a:latin typeface="+mn-lt"/>
                        </a:rPr>
                        <a:t>:</a:t>
                      </a:r>
                      <a:endParaRPr lang="en-US" sz="1200" dirty="0">
                        <a:effectLst/>
                        <a:latin typeface="+mn-lt"/>
                      </a:endParaRPr>
                    </a:p>
                  </a:txBody>
                  <a:tcPr marL="53032" marR="53032" marT="0" marB="0"/>
                </a:tc>
                <a:tc>
                  <a:txBody>
                    <a:bodyPr/>
                    <a:lstStyle/>
                    <a:p>
                      <a:pPr marL="0" marR="0">
                        <a:spcBef>
                          <a:spcPts val="0"/>
                        </a:spcBef>
                        <a:spcAft>
                          <a:spcPts val="0"/>
                        </a:spcAft>
                      </a:pPr>
                      <a:r>
                        <a:rPr lang="en-US" sz="1200" dirty="0">
                          <a:effectLst/>
                          <a:latin typeface="+mn-lt"/>
                        </a:rPr>
                        <a:t>Topic</a:t>
                      </a:r>
                      <a:r>
                        <a:rPr lang="en-US" sz="1200" dirty="0" smtClean="0">
                          <a:effectLst/>
                          <a:latin typeface="+mn-lt"/>
                        </a:rPr>
                        <a:t>:</a:t>
                      </a:r>
                      <a:endParaRPr lang="en-US" sz="1200" dirty="0">
                        <a:effectLst/>
                        <a:latin typeface="+mn-lt"/>
                      </a:endParaRPr>
                    </a:p>
                  </a:txBody>
                  <a:tcPr marL="53032" marR="53032" marT="0" marB="0"/>
                </a:tc>
                <a:tc>
                  <a:txBody>
                    <a:bodyPr/>
                    <a:lstStyle/>
                    <a:p>
                      <a:pPr marL="0" marR="0" algn="l">
                        <a:spcBef>
                          <a:spcPts val="0"/>
                        </a:spcBef>
                        <a:spcAft>
                          <a:spcPts val="0"/>
                        </a:spcAft>
                      </a:pPr>
                      <a:r>
                        <a:rPr lang="en-US" sz="1200" dirty="0">
                          <a:effectLst/>
                          <a:latin typeface="+mn-lt"/>
                        </a:rPr>
                        <a:t>Tentative </a:t>
                      </a:r>
                      <a:r>
                        <a:rPr lang="en-US" sz="1200" dirty="0" smtClean="0">
                          <a:effectLst/>
                          <a:latin typeface="+mn-lt"/>
                        </a:rPr>
                        <a:t>Presenters </a:t>
                      </a:r>
                      <a:endParaRPr lang="en-US" sz="1200" dirty="0">
                        <a:effectLst/>
                        <a:latin typeface="+mn-lt"/>
                      </a:endParaRPr>
                    </a:p>
                  </a:txBody>
                  <a:tcPr marL="53032" marR="53032" marT="0" marB="0"/>
                </a:tc>
              </a:tr>
              <a:tr h="759620">
                <a:tc>
                  <a:txBody>
                    <a:bodyPr/>
                    <a:lstStyle/>
                    <a:p>
                      <a:pPr marL="0" marR="0">
                        <a:spcBef>
                          <a:spcPts val="0"/>
                        </a:spcBef>
                        <a:spcAft>
                          <a:spcPts val="0"/>
                        </a:spcAft>
                      </a:pPr>
                      <a:r>
                        <a:rPr lang="en-US" sz="1200">
                          <a:effectLst/>
                          <a:latin typeface="+mn-lt"/>
                        </a:rPr>
                        <a:t>November 16, 2016</a:t>
                      </a:r>
                      <a:endParaRPr lang="en-US" sz="1200">
                        <a:effectLst/>
                        <a:latin typeface="+mn-lt"/>
                        <a:ea typeface="MS Mincho"/>
                        <a:cs typeface="Times New Roman"/>
                      </a:endParaRPr>
                    </a:p>
                  </a:txBody>
                  <a:tcPr marL="53032" marR="53032" marT="0" marB="0"/>
                </a:tc>
                <a:tc>
                  <a:txBody>
                    <a:bodyPr/>
                    <a:lstStyle/>
                    <a:p>
                      <a:pPr marL="0" marR="0" lvl="0" indent="0">
                        <a:spcBef>
                          <a:spcPts val="0"/>
                        </a:spcBef>
                        <a:spcAft>
                          <a:spcPts val="0"/>
                        </a:spcAft>
                        <a:buFont typeface="Cambria"/>
                        <a:buNone/>
                      </a:pPr>
                      <a:r>
                        <a:rPr lang="en-US" sz="1200" dirty="0" smtClean="0">
                          <a:effectLst/>
                          <a:latin typeface="+mn-lt"/>
                        </a:rPr>
                        <a:t>-FAA </a:t>
                      </a:r>
                      <a:r>
                        <a:rPr lang="en-US" sz="1200" dirty="0">
                          <a:effectLst/>
                          <a:latin typeface="+mn-lt"/>
                        </a:rPr>
                        <a:t>and Airline procedures for weather, safety and </a:t>
                      </a:r>
                      <a:r>
                        <a:rPr lang="en-US" sz="1200" dirty="0" smtClean="0">
                          <a:effectLst/>
                          <a:latin typeface="+mn-lt"/>
                        </a:rPr>
                        <a:t>separation.</a:t>
                      </a:r>
                    </a:p>
                    <a:p>
                      <a:pPr marL="0" marR="0" lvl="0" indent="0">
                        <a:spcBef>
                          <a:spcPts val="0"/>
                        </a:spcBef>
                        <a:spcAft>
                          <a:spcPts val="0"/>
                        </a:spcAft>
                        <a:buFont typeface="Cambria"/>
                        <a:buNone/>
                      </a:pPr>
                      <a:r>
                        <a:rPr lang="en-US" sz="1200" dirty="0" smtClean="0">
                          <a:effectLst/>
                          <a:latin typeface="+mn-lt"/>
                        </a:rPr>
                        <a:t>-Accuracy </a:t>
                      </a:r>
                      <a:r>
                        <a:rPr lang="en-US" sz="1200" dirty="0">
                          <a:effectLst/>
                          <a:latin typeface="+mn-lt"/>
                        </a:rPr>
                        <a:t>of flight track data (FAA, ANOMS and </a:t>
                      </a:r>
                      <a:r>
                        <a:rPr lang="en-US" sz="1200" dirty="0" smtClean="0">
                          <a:effectLst/>
                          <a:latin typeface="+mn-lt"/>
                        </a:rPr>
                        <a:t>WebTrak) </a:t>
                      </a:r>
                      <a:endParaRPr lang="en-US" sz="1200" dirty="0">
                        <a:effectLst/>
                        <a:latin typeface="+mn-lt"/>
                        <a:ea typeface="MS Mincho"/>
                        <a:cs typeface="Times New Roman"/>
                      </a:endParaRPr>
                    </a:p>
                  </a:txBody>
                  <a:tcPr marL="53032" marR="53032" marT="0" marB="0"/>
                </a:tc>
                <a:tc>
                  <a:txBody>
                    <a:bodyPr/>
                    <a:lstStyle/>
                    <a:p>
                      <a:pPr marL="0" marR="0" lvl="0" indent="0" algn="l">
                        <a:spcBef>
                          <a:spcPts val="0"/>
                        </a:spcBef>
                        <a:spcAft>
                          <a:spcPts val="0"/>
                        </a:spcAft>
                        <a:buFont typeface="Cambria"/>
                        <a:buNone/>
                      </a:pPr>
                      <a:r>
                        <a:rPr lang="en-US" sz="1200" dirty="0" smtClean="0">
                          <a:effectLst/>
                          <a:latin typeface="+mn-lt"/>
                        </a:rPr>
                        <a:t>-FAA </a:t>
                      </a:r>
                      <a:endParaRPr lang="en-US" sz="1200" dirty="0">
                        <a:effectLst/>
                        <a:latin typeface="+mn-lt"/>
                      </a:endParaRPr>
                    </a:p>
                    <a:p>
                      <a:pPr marL="0" marR="0" lvl="0" indent="0" algn="l">
                        <a:spcBef>
                          <a:spcPts val="0"/>
                        </a:spcBef>
                        <a:spcAft>
                          <a:spcPts val="0"/>
                        </a:spcAft>
                        <a:buFont typeface="Cambria"/>
                        <a:buNone/>
                      </a:pPr>
                      <a:r>
                        <a:rPr lang="en-US" sz="1200" dirty="0" smtClean="0">
                          <a:effectLst/>
                          <a:latin typeface="+mn-lt"/>
                        </a:rPr>
                        <a:t>-B&amp;K </a:t>
                      </a:r>
                      <a:r>
                        <a:rPr lang="en-US" sz="1200" dirty="0">
                          <a:effectLst/>
                          <a:latin typeface="+mn-lt"/>
                        </a:rPr>
                        <a:t>(WebTrak Vendor)</a:t>
                      </a:r>
                    </a:p>
                    <a:p>
                      <a:pPr marL="457200" marR="0" algn="l">
                        <a:spcBef>
                          <a:spcPts val="0"/>
                        </a:spcBef>
                        <a:spcAft>
                          <a:spcPts val="0"/>
                        </a:spcAft>
                      </a:pPr>
                      <a:r>
                        <a:rPr lang="en-US" sz="1200" dirty="0">
                          <a:effectLst/>
                          <a:latin typeface="+mn-lt"/>
                        </a:rPr>
                        <a:t> </a:t>
                      </a:r>
                      <a:endParaRPr lang="en-US" sz="1200" dirty="0">
                        <a:effectLst/>
                        <a:latin typeface="+mn-lt"/>
                        <a:ea typeface="MS Mincho"/>
                        <a:cs typeface="Times New Roman"/>
                      </a:endParaRPr>
                    </a:p>
                  </a:txBody>
                  <a:tcPr marL="53032" marR="53032" marT="0" marB="0"/>
                </a:tc>
              </a:tr>
              <a:tr h="759620">
                <a:tc>
                  <a:txBody>
                    <a:bodyPr/>
                    <a:lstStyle/>
                    <a:p>
                      <a:pPr marL="0" marR="0">
                        <a:spcBef>
                          <a:spcPts val="0"/>
                        </a:spcBef>
                        <a:spcAft>
                          <a:spcPts val="0"/>
                        </a:spcAft>
                      </a:pPr>
                      <a:r>
                        <a:rPr lang="en-US" sz="1200">
                          <a:effectLst/>
                          <a:latin typeface="+mn-lt"/>
                        </a:rPr>
                        <a:t>January 18, 2017</a:t>
                      </a:r>
                      <a:endParaRPr lang="en-US" sz="1200">
                        <a:effectLst/>
                        <a:latin typeface="+mn-lt"/>
                        <a:ea typeface="MS Mincho"/>
                        <a:cs typeface="Times New Roman"/>
                      </a:endParaRPr>
                    </a:p>
                  </a:txBody>
                  <a:tcPr marL="53032" marR="53032" marT="0" marB="0"/>
                </a:tc>
                <a:tc>
                  <a:txBody>
                    <a:bodyPr/>
                    <a:lstStyle/>
                    <a:p>
                      <a:pPr marL="0" marR="0" lvl="0" indent="0">
                        <a:spcBef>
                          <a:spcPts val="0"/>
                        </a:spcBef>
                        <a:spcAft>
                          <a:spcPts val="0"/>
                        </a:spcAft>
                        <a:buFont typeface="Cambria"/>
                        <a:buNone/>
                      </a:pPr>
                      <a:r>
                        <a:rPr lang="en-US" sz="1200" dirty="0" smtClean="0">
                          <a:effectLst/>
                          <a:latin typeface="+mn-lt"/>
                        </a:rPr>
                        <a:t>-Assessment </a:t>
                      </a:r>
                      <a:r>
                        <a:rPr lang="en-US" sz="1200" dirty="0">
                          <a:effectLst/>
                          <a:latin typeface="+mn-lt"/>
                        </a:rPr>
                        <a:t>of historical vs. current arrival and depart procedures.  Including FAA data overlay showing frequency and location over several years at specific locations (Bay Park, La Jolla Cove, Mt. Soledad, Mt. Helix, Sunset Cliffs, Wooded Area, Fleetridge, La Playa, and Mission Beach)</a:t>
                      </a:r>
                      <a:endParaRPr lang="en-US" sz="1200" dirty="0">
                        <a:effectLst/>
                        <a:latin typeface="+mn-lt"/>
                        <a:ea typeface="MS Mincho"/>
                        <a:cs typeface="Times New Roman"/>
                      </a:endParaRPr>
                    </a:p>
                  </a:txBody>
                  <a:tcPr marL="53032" marR="53032" marT="0" marB="0"/>
                </a:tc>
                <a:tc>
                  <a:txBody>
                    <a:bodyPr/>
                    <a:lstStyle/>
                    <a:p>
                      <a:pPr marL="0" marR="0" lvl="0" indent="0" algn="l">
                        <a:spcBef>
                          <a:spcPts val="0"/>
                        </a:spcBef>
                        <a:spcAft>
                          <a:spcPts val="0"/>
                        </a:spcAft>
                        <a:buFont typeface="Cambria"/>
                        <a:buNone/>
                      </a:pPr>
                      <a:r>
                        <a:rPr lang="en-US" sz="1200" dirty="0" smtClean="0">
                          <a:effectLst/>
                          <a:latin typeface="+mn-lt"/>
                        </a:rPr>
                        <a:t>-FAA</a:t>
                      </a:r>
                      <a:endParaRPr lang="en-US" sz="1200" dirty="0">
                        <a:effectLst/>
                        <a:latin typeface="+mn-lt"/>
                        <a:ea typeface="MS Mincho"/>
                        <a:cs typeface="Times New Roman"/>
                      </a:endParaRPr>
                    </a:p>
                  </a:txBody>
                  <a:tcPr marL="53032" marR="53032" marT="0" marB="0"/>
                </a:tc>
              </a:tr>
              <a:tr h="379810">
                <a:tc>
                  <a:txBody>
                    <a:bodyPr/>
                    <a:lstStyle/>
                    <a:p>
                      <a:pPr marL="0" marR="0">
                        <a:spcBef>
                          <a:spcPts val="0"/>
                        </a:spcBef>
                        <a:spcAft>
                          <a:spcPts val="0"/>
                        </a:spcAft>
                      </a:pPr>
                      <a:r>
                        <a:rPr lang="en-US" sz="1200">
                          <a:effectLst/>
                          <a:latin typeface="+mn-lt"/>
                        </a:rPr>
                        <a:t>March 15, 2017</a:t>
                      </a:r>
                      <a:endParaRPr lang="en-US" sz="1200">
                        <a:effectLst/>
                        <a:latin typeface="+mn-lt"/>
                        <a:ea typeface="MS Mincho"/>
                        <a:cs typeface="Times New Roman"/>
                      </a:endParaRPr>
                    </a:p>
                  </a:txBody>
                  <a:tcPr marL="53032" marR="53032" marT="0" marB="0"/>
                </a:tc>
                <a:tc>
                  <a:txBody>
                    <a:bodyPr/>
                    <a:lstStyle/>
                    <a:p>
                      <a:pPr marL="0" marR="0" lvl="0" indent="0">
                        <a:spcBef>
                          <a:spcPts val="0"/>
                        </a:spcBef>
                        <a:spcAft>
                          <a:spcPts val="0"/>
                        </a:spcAft>
                        <a:buFont typeface="Cambria"/>
                        <a:buNone/>
                      </a:pPr>
                      <a:r>
                        <a:rPr lang="en-US" sz="1200" dirty="0" smtClean="0">
                          <a:effectLst/>
                          <a:latin typeface="+mn-lt"/>
                        </a:rPr>
                        <a:t>-Assessment </a:t>
                      </a:r>
                      <a:r>
                        <a:rPr lang="en-US" sz="1200" dirty="0">
                          <a:effectLst/>
                          <a:latin typeface="+mn-lt"/>
                        </a:rPr>
                        <a:t>of historical (years 2009, 2014 and 2016) vs. current arrival and depart procedures (of communities to range from Point Loma to La Jolla Shores)</a:t>
                      </a:r>
                      <a:endParaRPr lang="en-US" sz="1200" dirty="0">
                        <a:effectLst/>
                        <a:latin typeface="+mn-lt"/>
                        <a:ea typeface="MS Mincho"/>
                        <a:cs typeface="Times New Roman"/>
                      </a:endParaRPr>
                    </a:p>
                  </a:txBody>
                  <a:tcPr marL="53032" marR="53032" marT="0" marB="0"/>
                </a:tc>
                <a:tc>
                  <a:txBody>
                    <a:bodyPr/>
                    <a:lstStyle/>
                    <a:p>
                      <a:pPr marL="0" marR="0" lvl="0" indent="0" algn="l">
                        <a:spcBef>
                          <a:spcPts val="0"/>
                        </a:spcBef>
                        <a:spcAft>
                          <a:spcPts val="0"/>
                        </a:spcAft>
                        <a:buFont typeface="Cambria"/>
                        <a:buNone/>
                      </a:pPr>
                      <a:r>
                        <a:rPr lang="en-US" sz="1200" dirty="0" smtClean="0">
                          <a:effectLst/>
                          <a:latin typeface="+mn-lt"/>
                        </a:rPr>
                        <a:t>-FAA</a:t>
                      </a:r>
                      <a:endParaRPr lang="en-US" sz="1200" dirty="0">
                        <a:effectLst/>
                        <a:latin typeface="+mn-lt"/>
                      </a:endParaRPr>
                    </a:p>
                    <a:p>
                      <a:pPr marL="457200" marR="0" algn="l">
                        <a:spcBef>
                          <a:spcPts val="0"/>
                        </a:spcBef>
                        <a:spcAft>
                          <a:spcPts val="0"/>
                        </a:spcAft>
                      </a:pPr>
                      <a:r>
                        <a:rPr lang="en-US" sz="1200" dirty="0">
                          <a:effectLst/>
                          <a:latin typeface="+mn-lt"/>
                        </a:rPr>
                        <a:t> </a:t>
                      </a:r>
                      <a:endParaRPr lang="en-US" sz="1200" dirty="0">
                        <a:effectLst/>
                        <a:latin typeface="+mn-lt"/>
                        <a:ea typeface="MS Mincho"/>
                        <a:cs typeface="Times New Roman"/>
                      </a:endParaRPr>
                    </a:p>
                  </a:txBody>
                  <a:tcPr marL="53032" marR="53032" marT="0" marB="0"/>
                </a:tc>
              </a:tr>
              <a:tr h="569715">
                <a:tc>
                  <a:txBody>
                    <a:bodyPr/>
                    <a:lstStyle/>
                    <a:p>
                      <a:pPr marL="0" marR="0">
                        <a:spcBef>
                          <a:spcPts val="0"/>
                        </a:spcBef>
                        <a:spcAft>
                          <a:spcPts val="0"/>
                        </a:spcAft>
                      </a:pPr>
                      <a:r>
                        <a:rPr lang="en-US" sz="1200">
                          <a:effectLst/>
                          <a:latin typeface="+mn-lt"/>
                        </a:rPr>
                        <a:t>May 17, 2017</a:t>
                      </a:r>
                      <a:endParaRPr lang="en-US" sz="1200">
                        <a:effectLst/>
                        <a:latin typeface="+mn-lt"/>
                        <a:ea typeface="MS Mincho"/>
                        <a:cs typeface="Times New Roman"/>
                      </a:endParaRPr>
                    </a:p>
                  </a:txBody>
                  <a:tcPr marL="53032" marR="53032" marT="0" marB="0"/>
                </a:tc>
                <a:tc>
                  <a:txBody>
                    <a:bodyPr/>
                    <a:lstStyle/>
                    <a:p>
                      <a:pPr marL="0" marR="0" lvl="0" indent="0">
                        <a:spcBef>
                          <a:spcPts val="0"/>
                        </a:spcBef>
                        <a:spcAft>
                          <a:spcPts val="0"/>
                        </a:spcAft>
                        <a:buFont typeface="Cambria"/>
                        <a:buNone/>
                      </a:pPr>
                      <a:r>
                        <a:rPr lang="en-US" sz="1200" dirty="0" smtClean="0">
                          <a:effectLst/>
                          <a:latin typeface="+mn-lt"/>
                        </a:rPr>
                        <a:t>-Review </a:t>
                      </a:r>
                      <a:r>
                        <a:rPr lang="en-US" sz="1200" dirty="0">
                          <a:effectLst/>
                          <a:latin typeface="+mn-lt"/>
                        </a:rPr>
                        <a:t>potential for procedure modifications to limit or prevent early turns and missed approaches. </a:t>
                      </a:r>
                    </a:p>
                    <a:p>
                      <a:pPr marL="0" marR="0" lvl="0" indent="0">
                        <a:spcBef>
                          <a:spcPts val="0"/>
                        </a:spcBef>
                        <a:spcAft>
                          <a:spcPts val="0"/>
                        </a:spcAft>
                        <a:buFont typeface="Cambria"/>
                        <a:buNone/>
                      </a:pPr>
                      <a:r>
                        <a:rPr lang="en-US" sz="1200" dirty="0" smtClean="0">
                          <a:effectLst/>
                          <a:latin typeface="+mn-lt"/>
                        </a:rPr>
                        <a:t>-Review </a:t>
                      </a:r>
                      <a:r>
                        <a:rPr lang="en-US" sz="1200" dirty="0">
                          <a:effectLst/>
                          <a:latin typeface="+mn-lt"/>
                        </a:rPr>
                        <a:t>of FAA noise dots and applicability.</a:t>
                      </a:r>
                      <a:endParaRPr lang="en-US" sz="1200" dirty="0">
                        <a:effectLst/>
                        <a:latin typeface="+mn-lt"/>
                        <a:ea typeface="MS Mincho"/>
                        <a:cs typeface="Times New Roman"/>
                      </a:endParaRPr>
                    </a:p>
                  </a:txBody>
                  <a:tcPr marL="53032" marR="53032" marT="0" marB="0"/>
                </a:tc>
                <a:tc>
                  <a:txBody>
                    <a:bodyPr/>
                    <a:lstStyle/>
                    <a:p>
                      <a:pPr marL="0" marR="0" lvl="0" indent="0" algn="l">
                        <a:spcBef>
                          <a:spcPts val="0"/>
                        </a:spcBef>
                        <a:spcAft>
                          <a:spcPts val="0"/>
                        </a:spcAft>
                        <a:buFont typeface="Cambria"/>
                        <a:buNone/>
                      </a:pPr>
                      <a:r>
                        <a:rPr lang="en-US" sz="1200" dirty="0" smtClean="0">
                          <a:effectLst/>
                          <a:latin typeface="+mn-lt"/>
                        </a:rPr>
                        <a:t>-FAA</a:t>
                      </a:r>
                      <a:endParaRPr lang="en-US" sz="1200" dirty="0">
                        <a:effectLst/>
                        <a:latin typeface="+mn-lt"/>
                      </a:endParaRPr>
                    </a:p>
                    <a:p>
                      <a:pPr marL="0" marR="0" lvl="0" indent="0" algn="l">
                        <a:spcBef>
                          <a:spcPts val="0"/>
                        </a:spcBef>
                        <a:spcAft>
                          <a:spcPts val="0"/>
                        </a:spcAft>
                        <a:buFont typeface="Cambria"/>
                        <a:buNone/>
                      </a:pPr>
                      <a:r>
                        <a:rPr lang="en-US" sz="1200" dirty="0" smtClean="0">
                          <a:effectLst/>
                          <a:latin typeface="+mn-lt"/>
                        </a:rPr>
                        <a:t>-TERPS </a:t>
                      </a:r>
                      <a:r>
                        <a:rPr lang="en-US" sz="1200" dirty="0">
                          <a:effectLst/>
                          <a:latin typeface="+mn-lt"/>
                        </a:rPr>
                        <a:t>(Procedure Development) Expert</a:t>
                      </a:r>
                      <a:endParaRPr lang="en-US" sz="1200" dirty="0">
                        <a:effectLst/>
                        <a:latin typeface="+mn-lt"/>
                        <a:ea typeface="MS Mincho"/>
                        <a:cs typeface="Times New Roman"/>
                      </a:endParaRPr>
                    </a:p>
                  </a:txBody>
                  <a:tcPr marL="53032" marR="53032" marT="0" marB="0"/>
                </a:tc>
              </a:tr>
              <a:tr h="1139430">
                <a:tc>
                  <a:txBody>
                    <a:bodyPr/>
                    <a:lstStyle/>
                    <a:p>
                      <a:pPr marL="0" marR="0">
                        <a:spcBef>
                          <a:spcPts val="0"/>
                        </a:spcBef>
                        <a:spcAft>
                          <a:spcPts val="0"/>
                        </a:spcAft>
                      </a:pPr>
                      <a:r>
                        <a:rPr lang="en-US" sz="1200">
                          <a:effectLst/>
                          <a:latin typeface="+mn-lt"/>
                        </a:rPr>
                        <a:t>July 19, 2017</a:t>
                      </a:r>
                      <a:endParaRPr lang="en-US" sz="1200">
                        <a:effectLst/>
                        <a:latin typeface="+mn-lt"/>
                        <a:ea typeface="MS Mincho"/>
                        <a:cs typeface="Times New Roman"/>
                      </a:endParaRPr>
                    </a:p>
                  </a:txBody>
                  <a:tcPr marL="53032" marR="53032" marT="0" marB="0"/>
                </a:tc>
                <a:tc>
                  <a:txBody>
                    <a:bodyPr/>
                    <a:lstStyle/>
                    <a:p>
                      <a:pPr marL="0" marR="0" lvl="0" indent="0">
                        <a:spcBef>
                          <a:spcPts val="0"/>
                        </a:spcBef>
                        <a:spcAft>
                          <a:spcPts val="0"/>
                        </a:spcAft>
                        <a:buFont typeface="Cambria"/>
                        <a:buNone/>
                      </a:pPr>
                      <a:r>
                        <a:rPr lang="en-US" sz="1200" dirty="0" smtClean="0">
                          <a:effectLst/>
                          <a:latin typeface="+mn-lt"/>
                        </a:rPr>
                        <a:t>-Curfew </a:t>
                      </a:r>
                      <a:r>
                        <a:rPr lang="en-US" sz="1200" dirty="0">
                          <a:effectLst/>
                          <a:latin typeface="+mn-lt"/>
                        </a:rPr>
                        <a:t>violation review process, including fine structure, policies for issuing fines, use of revenues in the community. </a:t>
                      </a:r>
                    </a:p>
                    <a:p>
                      <a:pPr marL="0" marR="0" lvl="0" indent="0">
                        <a:spcBef>
                          <a:spcPts val="0"/>
                        </a:spcBef>
                        <a:spcAft>
                          <a:spcPts val="0"/>
                        </a:spcAft>
                        <a:buFont typeface="Cambria"/>
                        <a:buNone/>
                      </a:pPr>
                      <a:r>
                        <a:rPr lang="en-US" sz="1200" dirty="0" smtClean="0">
                          <a:effectLst/>
                          <a:latin typeface="+mn-lt"/>
                        </a:rPr>
                        <a:t>-Quieter </a:t>
                      </a:r>
                      <a:r>
                        <a:rPr lang="en-US" sz="1200" dirty="0">
                          <a:effectLst/>
                          <a:latin typeface="+mn-lt"/>
                        </a:rPr>
                        <a:t>Home Program overview of eligibility, and changes in the regulations. </a:t>
                      </a:r>
                    </a:p>
                    <a:p>
                      <a:pPr marL="0" marR="0" lvl="0" indent="0">
                        <a:spcBef>
                          <a:spcPts val="0"/>
                        </a:spcBef>
                        <a:spcAft>
                          <a:spcPts val="0"/>
                        </a:spcAft>
                        <a:buFont typeface="Cambria"/>
                        <a:buNone/>
                      </a:pPr>
                      <a:r>
                        <a:rPr lang="en-US" sz="1200" dirty="0" smtClean="0">
                          <a:effectLst/>
                          <a:latin typeface="+mn-lt"/>
                        </a:rPr>
                        <a:t>-Noise </a:t>
                      </a:r>
                      <a:r>
                        <a:rPr lang="en-US" sz="1200" dirty="0">
                          <a:effectLst/>
                          <a:latin typeface="+mn-lt"/>
                        </a:rPr>
                        <a:t>monitors, location, costs, and results from portable monitoring.</a:t>
                      </a:r>
                      <a:endParaRPr lang="en-US" sz="1200" dirty="0">
                        <a:effectLst/>
                        <a:latin typeface="+mn-lt"/>
                        <a:ea typeface="MS Mincho"/>
                        <a:cs typeface="Times New Roman"/>
                      </a:endParaRPr>
                    </a:p>
                  </a:txBody>
                  <a:tcPr marL="53032" marR="53032" marT="0" marB="0"/>
                </a:tc>
                <a:tc>
                  <a:txBody>
                    <a:bodyPr/>
                    <a:lstStyle/>
                    <a:p>
                      <a:pPr marL="0" marR="0" lvl="0" indent="0" algn="l">
                        <a:spcBef>
                          <a:spcPts val="0"/>
                        </a:spcBef>
                        <a:spcAft>
                          <a:spcPts val="0"/>
                        </a:spcAft>
                        <a:buFont typeface="Cambria"/>
                        <a:buNone/>
                      </a:pPr>
                      <a:r>
                        <a:rPr lang="en-US" sz="1200" dirty="0" smtClean="0">
                          <a:effectLst/>
                          <a:latin typeface="+mn-lt"/>
                        </a:rPr>
                        <a:t>-Airport </a:t>
                      </a:r>
                      <a:r>
                        <a:rPr lang="en-US" sz="1200" dirty="0">
                          <a:effectLst/>
                          <a:latin typeface="+mn-lt"/>
                        </a:rPr>
                        <a:t>staff, including Legal Counsel </a:t>
                      </a:r>
                      <a:r>
                        <a:rPr lang="en-US" sz="1200" dirty="0" smtClean="0">
                          <a:effectLst/>
                          <a:latin typeface="+mn-lt"/>
                        </a:rPr>
                        <a:t>---Acoustical </a:t>
                      </a:r>
                      <a:r>
                        <a:rPr lang="en-US" sz="1200" dirty="0">
                          <a:effectLst/>
                          <a:latin typeface="+mn-lt"/>
                        </a:rPr>
                        <a:t>consultant dealing with noise contours and sound insulation programs</a:t>
                      </a:r>
                      <a:endParaRPr lang="en-US" sz="1200" dirty="0">
                        <a:effectLst/>
                        <a:latin typeface="+mn-lt"/>
                        <a:ea typeface="MS Mincho"/>
                        <a:cs typeface="Times New Roman"/>
                      </a:endParaRPr>
                    </a:p>
                  </a:txBody>
                  <a:tcPr marL="53032" marR="53032" marT="0" marB="0"/>
                </a:tc>
              </a:tr>
              <a:tr h="255778">
                <a:tc>
                  <a:txBody>
                    <a:bodyPr/>
                    <a:lstStyle/>
                    <a:p>
                      <a:pPr marL="0" marR="0">
                        <a:spcBef>
                          <a:spcPts val="0"/>
                        </a:spcBef>
                        <a:spcAft>
                          <a:spcPts val="0"/>
                        </a:spcAft>
                      </a:pPr>
                      <a:r>
                        <a:rPr lang="en-US" sz="1200">
                          <a:effectLst/>
                          <a:latin typeface="+mn-lt"/>
                        </a:rPr>
                        <a:t>September 20, 2017</a:t>
                      </a:r>
                      <a:endParaRPr lang="en-US" sz="1200">
                        <a:effectLst/>
                        <a:latin typeface="+mn-lt"/>
                        <a:ea typeface="MS Mincho"/>
                        <a:cs typeface="Times New Roman"/>
                      </a:endParaRPr>
                    </a:p>
                  </a:txBody>
                  <a:tcPr marL="53032" marR="53032" marT="0" marB="0"/>
                </a:tc>
                <a:tc>
                  <a:txBody>
                    <a:bodyPr/>
                    <a:lstStyle/>
                    <a:p>
                      <a:pPr marL="0" marR="0" lvl="0" indent="0">
                        <a:spcBef>
                          <a:spcPts val="0"/>
                        </a:spcBef>
                        <a:spcAft>
                          <a:spcPts val="0"/>
                        </a:spcAft>
                        <a:buFont typeface="Cambria"/>
                        <a:buNone/>
                      </a:pPr>
                      <a:r>
                        <a:rPr lang="en-US" sz="1200" dirty="0" smtClean="0">
                          <a:effectLst/>
                          <a:latin typeface="+mn-lt"/>
                        </a:rPr>
                        <a:t>-Collect </a:t>
                      </a:r>
                      <a:r>
                        <a:rPr lang="en-US" sz="1200" dirty="0">
                          <a:effectLst/>
                          <a:latin typeface="+mn-lt"/>
                        </a:rPr>
                        <a:t>recommendations to make to ANAC</a:t>
                      </a:r>
                      <a:endParaRPr lang="en-US" sz="1200" dirty="0">
                        <a:effectLst/>
                        <a:latin typeface="+mn-lt"/>
                        <a:ea typeface="MS Mincho"/>
                        <a:cs typeface="Times New Roman"/>
                      </a:endParaRPr>
                    </a:p>
                  </a:txBody>
                  <a:tcPr marL="53032" marR="53032" marT="0" marB="0"/>
                </a:tc>
                <a:tc>
                  <a:txBody>
                    <a:bodyPr/>
                    <a:lstStyle/>
                    <a:p>
                      <a:pPr marL="457200" marR="0">
                        <a:spcBef>
                          <a:spcPts val="0"/>
                        </a:spcBef>
                        <a:spcAft>
                          <a:spcPts val="0"/>
                        </a:spcAft>
                      </a:pPr>
                      <a:r>
                        <a:rPr lang="en-US" sz="1200" dirty="0">
                          <a:effectLst/>
                          <a:latin typeface="+mn-lt"/>
                        </a:rPr>
                        <a:t> </a:t>
                      </a:r>
                      <a:endParaRPr lang="en-US" sz="1200" dirty="0">
                        <a:effectLst/>
                        <a:latin typeface="+mn-lt"/>
                        <a:ea typeface="MS Mincho"/>
                        <a:cs typeface="Times New Roman"/>
                      </a:endParaRPr>
                    </a:p>
                  </a:txBody>
                  <a:tcPr marL="53032" marR="53032" marT="0" marB="0"/>
                </a:tc>
              </a:tr>
            </a:tbl>
          </a:graphicData>
        </a:graphic>
      </p:graphicFrame>
    </p:spTree>
    <p:extLst>
      <p:ext uri="{BB962C8B-B14F-4D97-AF65-F5344CB8AC3E}">
        <p14:creationId xmlns:p14="http://schemas.microsoft.com/office/powerpoint/2010/main" val="262123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4267200" cy="51435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7"/>
          <p:cNvSpPr txBox="1">
            <a:spLocks noChangeArrowheads="1"/>
          </p:cNvSpPr>
          <p:nvPr/>
        </p:nvSpPr>
        <p:spPr bwMode="auto">
          <a:xfrm>
            <a:off x="152400" y="349538"/>
            <a:ext cx="35814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600" dirty="0" smtClean="0">
                <a:solidFill>
                  <a:schemeClr val="bg1"/>
                </a:solidFill>
                <a:latin typeface="+mj-lt"/>
                <a:cs typeface="Open Sans Semibold" pitchFamily="34" charset="0"/>
              </a:rPr>
              <a:t>Agenda</a:t>
            </a:r>
            <a:endParaRPr lang="en-US" sz="1600" dirty="0">
              <a:solidFill>
                <a:schemeClr val="bg1"/>
              </a:solidFill>
              <a:latin typeface="+mj-lt"/>
              <a:cs typeface="Open Sans Semibold" pitchFamily="34" charset="0"/>
            </a:endParaRPr>
          </a:p>
        </p:txBody>
      </p:sp>
      <p:sp>
        <p:nvSpPr>
          <p:cNvPr id="4" name="Text Box 10"/>
          <p:cNvSpPr txBox="1">
            <a:spLocks noChangeArrowheads="1"/>
          </p:cNvSpPr>
          <p:nvPr/>
        </p:nvSpPr>
        <p:spPr bwMode="auto">
          <a:xfrm>
            <a:off x="201706" y="666750"/>
            <a:ext cx="3989294" cy="4154984"/>
          </a:xfrm>
          <a:prstGeom prst="rect">
            <a:avLst/>
          </a:prstGeom>
          <a:noFill/>
          <a:ln w="9525">
            <a:noFill/>
            <a:miter lim="800000"/>
            <a:headEnd/>
            <a:tailEnd/>
          </a:ln>
        </p:spPr>
        <p:txBody>
          <a:bodyPr wrap="square" lIns="45720" tIns="22860" rIns="45720" bIns="22860">
            <a:spAutoFit/>
          </a:bodyPr>
          <a:lstStyle/>
          <a:p>
            <a:pPr marL="287338" indent="-287338"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Welcome and Introductions </a:t>
            </a:r>
            <a:endParaRPr lang="en-US" sz="1300" dirty="0" smtClean="0">
              <a:solidFill>
                <a:schemeClr val="bg1"/>
              </a:solidFill>
              <a:latin typeface="+mj-lt"/>
              <a:ea typeface="Open Sans" pitchFamily="34" charset="0"/>
              <a:cs typeface="Open Sans" pitchFamily="34" charset="0"/>
            </a:endParaRPr>
          </a:p>
          <a:p>
            <a:pPr marL="342900" indent="-342900" defTabSz="1088232" fontAlgn="auto">
              <a:spcBef>
                <a:spcPts val="0"/>
              </a:spcBef>
              <a:spcAft>
                <a:spcPts val="0"/>
              </a:spcAft>
              <a:buFont typeface="+mj-lt"/>
              <a:buAutoNum type="arabicPeriod"/>
              <a:defRPr/>
            </a:pPr>
            <a:r>
              <a:rPr lang="en-US" sz="1300" b="1" dirty="0" smtClean="0">
                <a:solidFill>
                  <a:schemeClr val="bg1"/>
                </a:solidFill>
                <a:latin typeface="+mj-lt"/>
                <a:ea typeface="Open Sans" pitchFamily="34" charset="0"/>
                <a:cs typeface="Open Sans" pitchFamily="34" charset="0"/>
              </a:rPr>
              <a:t>Presentation Items </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Quieter Home Program Update</a:t>
            </a:r>
          </a:p>
          <a:p>
            <a:pPr marL="800100" lvl="1" indent="-342900" defTabSz="1088232" fontAlgn="auto">
              <a:spcBef>
                <a:spcPts val="0"/>
              </a:spcBef>
              <a:spcAft>
                <a:spcPts val="0"/>
              </a:spcAft>
              <a:buFont typeface="+mj-lt"/>
              <a:buAutoNum type="alphaLcPeriod"/>
              <a:defRPr/>
            </a:pPr>
            <a:r>
              <a:rPr lang="en-US" sz="1300" b="1" dirty="0">
                <a:solidFill>
                  <a:schemeClr val="bg1"/>
                </a:solidFill>
                <a:latin typeface="+mj-lt"/>
                <a:ea typeface="Open Sans" pitchFamily="34" charset="0"/>
                <a:cs typeface="Open Sans" pitchFamily="34" charset="0"/>
              </a:rPr>
              <a:t>Curfew Violation Review Panel</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Missed Approach </a:t>
            </a:r>
            <a:endParaRPr lang="en-US" sz="1300" b="1" dirty="0">
              <a:solidFill>
                <a:schemeClr val="bg1"/>
              </a:solidFill>
              <a:latin typeface="+mj-lt"/>
              <a:ea typeface="Open Sans" pitchFamily="34" charset="0"/>
              <a:cs typeface="Open Sans" pitchFamily="34" charset="0"/>
            </a:endParaRP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Early Turn Statistics</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Metroplex Update</a:t>
            </a:r>
          </a:p>
          <a:p>
            <a:pPr marL="800100" lvl="1" indent="-342900" defTabSz="1088232" fontAlgn="auto">
              <a:spcBef>
                <a:spcPts val="0"/>
              </a:spcBef>
              <a:spcAft>
                <a:spcPts val="0"/>
              </a:spcAft>
              <a:buFont typeface="+mj-lt"/>
              <a:buAutoNum type="alphaLcPeriod"/>
              <a:defRPr/>
            </a:pPr>
            <a:r>
              <a:rPr lang="en-US" sz="1300" b="1" dirty="0" smtClean="0">
                <a:solidFill>
                  <a:schemeClr val="bg1"/>
                </a:solidFill>
                <a:latin typeface="+mj-lt"/>
                <a:ea typeface="Open Sans" pitchFamily="34" charset="0"/>
                <a:cs typeface="Open Sans" pitchFamily="34" charset="0"/>
              </a:rPr>
              <a:t>Noise </a:t>
            </a:r>
            <a:r>
              <a:rPr lang="en-US" sz="1300" b="1" dirty="0">
                <a:solidFill>
                  <a:schemeClr val="bg1"/>
                </a:solidFill>
                <a:latin typeface="+mj-lt"/>
                <a:ea typeface="Open Sans" pitchFamily="34" charset="0"/>
                <a:cs typeface="Open Sans" pitchFamily="34" charset="0"/>
              </a:rPr>
              <a:t>Complaint </a:t>
            </a:r>
            <a:r>
              <a:rPr lang="en-US" sz="1300" b="1" dirty="0" smtClean="0">
                <a:solidFill>
                  <a:schemeClr val="bg1"/>
                </a:solidFill>
                <a:latin typeface="+mj-lt"/>
                <a:ea typeface="Open Sans" pitchFamily="34" charset="0"/>
                <a:cs typeface="Open Sans" pitchFamily="34" charset="0"/>
              </a:rPr>
              <a:t>Statistics</a:t>
            </a:r>
          </a:p>
          <a:p>
            <a:pPr marL="800100" lvl="1" indent="-342900" defTabSz="1088232" fontAlgn="auto">
              <a:spcBef>
                <a:spcPts val="0"/>
              </a:spcBef>
              <a:spcAft>
                <a:spcPts val="0"/>
              </a:spcAft>
              <a:buFont typeface="+mj-lt"/>
              <a:buAutoNum type="alphaLcPeriod"/>
              <a:defRPr/>
            </a:pPr>
            <a:endParaRPr lang="en-US" sz="1300" b="1" dirty="0" smtClean="0">
              <a:solidFill>
                <a:schemeClr val="bg1"/>
              </a:solidFill>
              <a:latin typeface="+mj-lt"/>
              <a:ea typeface="Open Sans" pitchFamily="34" charset="0"/>
              <a:cs typeface="Open Sans" pitchFamily="34" charset="0"/>
            </a:endParaRPr>
          </a:p>
          <a:p>
            <a:pPr marL="342900" indent="-342900"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Public Comment </a:t>
            </a:r>
          </a:p>
          <a:p>
            <a:pPr marL="287338" indent="-287338" defTabSz="1088232" fontAlgn="auto">
              <a:spcBef>
                <a:spcPts val="0"/>
              </a:spcBef>
              <a:spcAft>
                <a:spcPts val="600"/>
              </a:spcAft>
              <a:buAutoNum type="arabicPeriod"/>
              <a:defRPr/>
            </a:pPr>
            <a:r>
              <a:rPr lang="en-US" sz="1300" b="1" dirty="0">
                <a:solidFill>
                  <a:schemeClr val="bg1"/>
                </a:solidFill>
                <a:latin typeface="+mj-lt"/>
                <a:ea typeface="Open Sans" pitchFamily="34" charset="0"/>
                <a:cs typeface="Open Sans" pitchFamily="34" charset="0"/>
              </a:rPr>
              <a:t>Approval </a:t>
            </a:r>
            <a:r>
              <a:rPr lang="en-US" sz="1300" b="1" dirty="0" smtClean="0">
                <a:solidFill>
                  <a:schemeClr val="bg1"/>
                </a:solidFill>
                <a:latin typeface="+mj-lt"/>
                <a:ea typeface="Open Sans" pitchFamily="34" charset="0"/>
                <a:cs typeface="Open Sans" pitchFamily="34" charset="0"/>
              </a:rPr>
              <a:t>of December 21, 2016 Minutes  </a:t>
            </a:r>
            <a:endParaRPr lang="en-US" sz="1300" b="1" dirty="0">
              <a:solidFill>
                <a:schemeClr val="bg1"/>
              </a:solidFill>
              <a:latin typeface="+mj-lt"/>
              <a:ea typeface="Open Sans" pitchFamily="34" charset="0"/>
              <a:cs typeface="Open Sans" pitchFamily="34" charset="0"/>
            </a:endParaRPr>
          </a:p>
          <a:p>
            <a:pPr marL="287338" indent="-287338" defTabSz="1088232" fontAlgn="auto">
              <a:spcBef>
                <a:spcPts val="0"/>
              </a:spcBef>
              <a:spcAft>
                <a:spcPts val="0"/>
              </a:spcAft>
              <a:buAutoNum type="arabicPeriod"/>
              <a:defRPr/>
            </a:pPr>
            <a:r>
              <a:rPr lang="en-US" sz="1300" b="1" dirty="0">
                <a:solidFill>
                  <a:schemeClr val="bg1"/>
                </a:solidFill>
                <a:latin typeface="+mj-lt"/>
                <a:ea typeface="Open Sans" pitchFamily="34" charset="0"/>
                <a:cs typeface="Open Sans" pitchFamily="34" charset="0"/>
              </a:rPr>
              <a:t>Information </a:t>
            </a:r>
            <a:r>
              <a:rPr lang="en-US" sz="1300" b="1" dirty="0" smtClean="0">
                <a:solidFill>
                  <a:schemeClr val="bg1"/>
                </a:solidFill>
                <a:latin typeface="+mj-lt"/>
                <a:ea typeface="Open Sans" pitchFamily="34" charset="0"/>
                <a:cs typeface="Open Sans" pitchFamily="34" charset="0"/>
              </a:rPr>
              <a:t>Items </a:t>
            </a:r>
            <a:endParaRPr lang="en-US" sz="1300" b="1" dirty="0">
              <a:solidFill>
                <a:schemeClr val="bg1"/>
              </a:solidFill>
              <a:latin typeface="+mj-lt"/>
              <a:ea typeface="Open Sans" pitchFamily="34" charset="0"/>
              <a:cs typeface="Open Sans" pitchFamily="34" charset="0"/>
            </a:endParaRPr>
          </a:p>
          <a:p>
            <a:pPr marL="800100" lvl="1" indent="-342900" defTabSz="1088232" fontAlgn="auto">
              <a:spcBef>
                <a:spcPts val="0"/>
              </a:spcBef>
              <a:spcAft>
                <a:spcPts val="0"/>
              </a:spcAft>
              <a:buFont typeface="Arial" panose="020B0604020202020204" pitchFamily="34" charset="0"/>
              <a:buChar char="•"/>
              <a:defRPr/>
            </a:pPr>
            <a:r>
              <a:rPr lang="en-US" sz="1300" b="1" dirty="0" smtClean="0">
                <a:solidFill>
                  <a:schemeClr val="bg1"/>
                </a:solidFill>
                <a:latin typeface="+mj-lt"/>
                <a:ea typeface="Open Sans" pitchFamily="34" charset="0"/>
                <a:cs typeface="Open Sans" pitchFamily="34" charset="0"/>
              </a:rPr>
              <a:t>Subcommittee Update</a:t>
            </a:r>
          </a:p>
          <a:p>
            <a:pPr marL="800100" lvl="1" indent="-342900" defTabSz="1088232" fontAlgn="auto">
              <a:spcBef>
                <a:spcPts val="0"/>
              </a:spcBef>
              <a:spcAft>
                <a:spcPts val="0"/>
              </a:spcAft>
              <a:buFont typeface="Arial" panose="020B0604020202020204" pitchFamily="34" charset="0"/>
              <a:buChar char="•"/>
              <a:defRPr/>
            </a:pPr>
            <a:r>
              <a:rPr lang="en-US" sz="1300" b="1" dirty="0" smtClean="0">
                <a:solidFill>
                  <a:schemeClr val="bg1"/>
                </a:solidFill>
                <a:latin typeface="+mj-lt"/>
                <a:ea typeface="Open Sans" pitchFamily="34" charset="0"/>
                <a:cs typeface="Open Sans" pitchFamily="34" charset="0"/>
              </a:rPr>
              <a:t>Airport </a:t>
            </a:r>
            <a:r>
              <a:rPr lang="en-US" sz="1300" b="1" dirty="0">
                <a:solidFill>
                  <a:schemeClr val="bg1"/>
                </a:solidFill>
                <a:latin typeface="+mj-lt"/>
                <a:ea typeface="Open Sans" pitchFamily="34" charset="0"/>
                <a:cs typeface="Open Sans" pitchFamily="34" charset="0"/>
              </a:rPr>
              <a:t>Authority Update</a:t>
            </a:r>
          </a:p>
          <a:p>
            <a:pPr marL="342900" indent="-342900"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New Business </a:t>
            </a:r>
          </a:p>
          <a:p>
            <a:pPr marL="342900" indent="-342900" defTabSz="1088232" fontAlgn="auto">
              <a:spcBef>
                <a:spcPts val="0"/>
              </a:spcBef>
              <a:spcAft>
                <a:spcPts val="600"/>
              </a:spcAft>
              <a:buFont typeface="+mj-lt"/>
              <a:buAutoNum type="arabicPeriod"/>
              <a:defRPr/>
            </a:pPr>
            <a:r>
              <a:rPr lang="en-US" sz="1300" b="1" dirty="0" smtClean="0">
                <a:solidFill>
                  <a:schemeClr val="bg1"/>
                </a:solidFill>
                <a:latin typeface="+mj-lt"/>
                <a:ea typeface="Open Sans" pitchFamily="34" charset="0"/>
                <a:cs typeface="Open Sans" pitchFamily="34" charset="0"/>
              </a:rPr>
              <a:t>Next Meeting: April 19, 2017</a:t>
            </a:r>
          </a:p>
          <a:p>
            <a:pPr marL="342900" indent="-342900" defTabSz="1088232" fontAlgn="auto">
              <a:spcBef>
                <a:spcPts val="0"/>
              </a:spcBef>
              <a:spcAft>
                <a:spcPts val="0"/>
              </a:spcAft>
              <a:buFont typeface="+mj-lt"/>
              <a:buAutoNum type="arabicPeriod"/>
              <a:defRPr/>
            </a:pPr>
            <a:r>
              <a:rPr lang="en-US" sz="1300" b="1" dirty="0" smtClean="0">
                <a:solidFill>
                  <a:schemeClr val="bg1"/>
                </a:solidFill>
                <a:latin typeface="+mj-lt"/>
                <a:ea typeface="Open Sans" pitchFamily="34" charset="0"/>
                <a:cs typeface="Open Sans" pitchFamily="34" charset="0"/>
              </a:rPr>
              <a:t>Adjourn </a:t>
            </a:r>
            <a:endParaRPr lang="en-US" sz="1400" b="1" dirty="0" smtClean="0">
              <a:solidFill>
                <a:schemeClr val="bg1"/>
              </a:solidFill>
              <a:latin typeface="+mj-lt"/>
              <a:ea typeface="Open Sans" pitchFamily="34" charset="0"/>
              <a:cs typeface="Open Sans" pitchFamily="34" charset="0"/>
            </a:endParaRPr>
          </a:p>
          <a:p>
            <a:pPr defTabSz="1088232" fontAlgn="auto">
              <a:lnSpc>
                <a:spcPct val="200000"/>
              </a:lnSpc>
              <a:spcBef>
                <a:spcPts val="0"/>
              </a:spcBef>
              <a:spcAft>
                <a:spcPts val="0"/>
              </a:spcAft>
              <a:defRPr/>
            </a:pPr>
            <a:endParaRPr lang="en-US" sz="1050" dirty="0">
              <a:solidFill>
                <a:schemeClr val="bg1"/>
              </a:solidFill>
              <a:latin typeface="+mn-lt"/>
              <a:ea typeface="Open Sans" pitchFamily="34" charset="0"/>
              <a:cs typeface="Open Sans" pitchFamily="34" charset="0"/>
            </a:endParaRPr>
          </a:p>
        </p:txBody>
      </p:sp>
      <p:sp>
        <p:nvSpPr>
          <p:cNvPr id="5" name="Slide Number Placeholder 4"/>
          <p:cNvSpPr>
            <a:spLocks noGrp="1"/>
          </p:cNvSpPr>
          <p:nvPr>
            <p:ph type="sldNum" sz="quarter" idx="11"/>
          </p:nvPr>
        </p:nvSpPr>
        <p:spPr/>
        <p:txBody>
          <a:bodyPr/>
          <a:lstStyle/>
          <a:p>
            <a:pPr>
              <a:defRPr/>
            </a:pPr>
            <a:fld id="{1586C6F0-B0A0-4B91-8218-B729A6939E11}" type="slidenum">
              <a:rPr lang="en-US" smtClean="0"/>
              <a:pPr>
                <a:defRPr/>
              </a:pPr>
              <a:t>2</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a:spLocks noChangeArrowheads="1"/>
          </p:cNvSpPr>
          <p:nvPr/>
        </p:nvSpPr>
        <p:spPr bwMode="auto">
          <a:xfrm>
            <a:off x="1752600" y="3177540"/>
            <a:ext cx="6096000" cy="1985159"/>
          </a:xfrm>
          <a:prstGeom prst="rect">
            <a:avLst/>
          </a:prstGeom>
          <a:noFill/>
          <a:ln w="9525">
            <a:noFill/>
            <a:miter lim="800000"/>
            <a:headEnd/>
            <a:tailEnd/>
          </a:ln>
        </p:spPr>
        <p:txBody>
          <a:bodyPr wrap="square" lIns="45720" tIns="22860" rIns="45720" bIns="22860">
            <a:spAutoFit/>
          </a:bodyPr>
          <a:lstStyle/>
          <a:p>
            <a:r>
              <a:rPr lang="en-US" sz="1400" b="1" dirty="0" smtClean="0"/>
              <a:t>Updates</a:t>
            </a:r>
          </a:p>
          <a:p>
            <a:pPr marL="285750" lvl="0" indent="-285750">
              <a:buFont typeface="Arial" panose="020B0604020202020204" pitchFamily="34" charset="0"/>
              <a:buChar char="•"/>
            </a:pPr>
            <a:r>
              <a:rPr lang="en-US" sz="1400" dirty="0" smtClean="0"/>
              <a:t>Revising </a:t>
            </a:r>
            <a:r>
              <a:rPr lang="en-US" sz="1400" dirty="0"/>
              <a:t>project design packages and contract documents for comprehensive FAA review:</a:t>
            </a:r>
          </a:p>
          <a:p>
            <a:pPr marL="800100" lvl="1" indent="-342900">
              <a:buFont typeface="+mj-lt"/>
              <a:buAutoNum type="arabicPeriod"/>
            </a:pPr>
            <a:r>
              <a:rPr lang="en-US" sz="1400" dirty="0" smtClean="0"/>
              <a:t>Non-historic</a:t>
            </a:r>
            <a:r>
              <a:rPr lang="en-US" sz="1400" dirty="0"/>
              <a:t>, multi-family, ventilation only</a:t>
            </a:r>
          </a:p>
          <a:p>
            <a:pPr marL="800100" lvl="1" indent="-342900">
              <a:buFont typeface="+mj-lt"/>
              <a:buAutoNum type="arabicPeriod"/>
            </a:pPr>
            <a:r>
              <a:rPr lang="en-US" sz="1400" dirty="0" smtClean="0"/>
              <a:t>Historic</a:t>
            </a:r>
            <a:r>
              <a:rPr lang="en-US" sz="1400" dirty="0"/>
              <a:t>, single-family, HVAC </a:t>
            </a:r>
            <a:endParaRPr lang="en-US" sz="1400" dirty="0" smtClean="0"/>
          </a:p>
          <a:p>
            <a:pPr marL="800100" lvl="1" indent="-342900">
              <a:buFont typeface="+mj-lt"/>
              <a:buAutoNum type="arabicPeriod"/>
            </a:pPr>
            <a:r>
              <a:rPr lang="en-US" sz="1400" dirty="0" smtClean="0"/>
              <a:t>Historic</a:t>
            </a:r>
            <a:r>
              <a:rPr lang="en-US" sz="1400" dirty="0"/>
              <a:t>, multi-family, ventilation only</a:t>
            </a:r>
          </a:p>
          <a:p>
            <a:pPr lvl="0"/>
            <a:endParaRPr lang="en-US" sz="1400" dirty="0"/>
          </a:p>
          <a:p>
            <a:endParaRPr lang="en-US" sz="1400" dirty="0"/>
          </a:p>
          <a:p>
            <a:endParaRPr lang="en-US" sz="1400" dirty="0"/>
          </a:p>
        </p:txBody>
      </p:sp>
      <p:sp>
        <p:nvSpPr>
          <p:cNvPr id="2" name="Title 1"/>
          <p:cNvSpPr>
            <a:spLocks noGrp="1"/>
          </p:cNvSpPr>
          <p:nvPr>
            <p:ph type="title"/>
          </p:nvPr>
        </p:nvSpPr>
        <p:spPr>
          <a:xfrm>
            <a:off x="0" y="-19050"/>
            <a:ext cx="9144000" cy="857250"/>
          </a:xfrm>
        </p:spPr>
        <p:txBody>
          <a:bodyPr/>
          <a:lstStyle/>
          <a:p>
            <a:r>
              <a:rPr lang="en-US" dirty="0" smtClean="0"/>
              <a:t>Quieter Home Program Update</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55518797"/>
              </p:ext>
            </p:extLst>
          </p:nvPr>
        </p:nvGraphicFramePr>
        <p:xfrm>
          <a:off x="1473597" y="926861"/>
          <a:ext cx="6223794" cy="2025890"/>
        </p:xfrm>
        <a:graphic>
          <a:graphicData uri="http://schemas.openxmlformats.org/drawingml/2006/table">
            <a:tbl>
              <a:tblPr firstRow="1" bandRow="1">
                <a:tableStyleId>{5C22544A-7EE6-4342-B048-85BDC9FD1C3A}</a:tableStyleId>
              </a:tblPr>
              <a:tblGrid>
                <a:gridCol w="5020403"/>
                <a:gridCol w="1203391"/>
              </a:tblGrid>
              <a:tr h="405178">
                <a:tc gridSpan="2">
                  <a:txBody>
                    <a:bodyPr/>
                    <a:lstStyle/>
                    <a:p>
                      <a:pPr marL="0" marR="0" algn="ctr">
                        <a:lnSpc>
                          <a:spcPct val="115000"/>
                        </a:lnSpc>
                        <a:spcBef>
                          <a:spcPts val="500"/>
                        </a:spcBef>
                        <a:spcAft>
                          <a:spcPts val="500"/>
                        </a:spcAft>
                      </a:pPr>
                      <a:r>
                        <a:rPr lang="en-US" sz="1400" b="1" dirty="0">
                          <a:effectLst/>
                          <a:latin typeface="Calibri"/>
                          <a:ea typeface="Times New Roman"/>
                          <a:cs typeface="Times New Roman"/>
                        </a:rPr>
                        <a:t>PROGRAM STATISTICS </a:t>
                      </a:r>
                      <a:endParaRPr lang="en-US" sz="1050" dirty="0">
                        <a:effectLst/>
                        <a:latin typeface="Calibri"/>
                        <a:ea typeface="Times New Roman"/>
                        <a:cs typeface="Times New Roman"/>
                      </a:endParaRPr>
                    </a:p>
                  </a:txBody>
                  <a:tcPr anchor="ctr"/>
                </a:tc>
                <a:tc hMerge="1">
                  <a:txBody>
                    <a:bodyPr/>
                    <a:lstStyle/>
                    <a:p>
                      <a:endParaRPr lang="en-US"/>
                    </a:p>
                  </a:txBody>
                  <a:tcPr/>
                </a:tc>
              </a:tr>
              <a:tr h="405178">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Applicants / Homes on the Wait List</a:t>
                      </a:r>
                      <a:endParaRPr lang="en-US" sz="105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679/1,449</a:t>
                      </a:r>
                      <a:endParaRPr lang="en-US" sz="1050" dirty="0">
                        <a:effectLst/>
                        <a:latin typeface="Calibri"/>
                        <a:ea typeface="Times New Roman"/>
                        <a:cs typeface="Times New Roman"/>
                      </a:endParaRPr>
                    </a:p>
                  </a:txBody>
                  <a:tcPr anchor="ctr"/>
                </a:tc>
              </a:tr>
              <a:tr h="405178">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Homes </a:t>
                      </a:r>
                      <a:r>
                        <a:rPr lang="en-US" sz="1200" dirty="0" smtClean="0">
                          <a:solidFill>
                            <a:schemeClr val="tx1"/>
                          </a:solidFill>
                          <a:effectLst/>
                          <a:latin typeface="Calibri"/>
                          <a:ea typeface="Times New Roman"/>
                          <a:cs typeface="Times New Roman"/>
                        </a:rPr>
                        <a:t>Completed </a:t>
                      </a:r>
                      <a:r>
                        <a:rPr lang="en-US" sz="1200" dirty="0">
                          <a:solidFill>
                            <a:schemeClr val="tx1"/>
                          </a:solidFill>
                          <a:effectLst/>
                          <a:latin typeface="Calibri"/>
                          <a:ea typeface="Times New Roman"/>
                          <a:cs typeface="Times New Roman"/>
                        </a:rPr>
                        <a:t>in </a:t>
                      </a:r>
                      <a:r>
                        <a:rPr lang="en-US" sz="1200" dirty="0" smtClean="0">
                          <a:solidFill>
                            <a:schemeClr val="tx1"/>
                          </a:solidFill>
                          <a:effectLst/>
                          <a:latin typeface="Calibri"/>
                          <a:ea typeface="Times New Roman"/>
                          <a:cs typeface="Times New Roman"/>
                        </a:rPr>
                        <a:t>December and January 2017</a:t>
                      </a:r>
                      <a:endParaRPr lang="en-US" sz="1050" dirty="0">
                        <a:solidFill>
                          <a:schemeClr val="tx1"/>
                        </a:solidFill>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050" dirty="0" smtClean="0">
                          <a:effectLst/>
                          <a:latin typeface="Calibri"/>
                          <a:ea typeface="Times New Roman"/>
                          <a:cs typeface="Times New Roman"/>
                        </a:rPr>
                        <a:t>0</a:t>
                      </a:r>
                      <a:endParaRPr lang="en-US" sz="1050" dirty="0">
                        <a:effectLst/>
                        <a:latin typeface="Calibri"/>
                        <a:ea typeface="Times New Roman"/>
                        <a:cs typeface="Times New Roman"/>
                      </a:endParaRPr>
                    </a:p>
                  </a:txBody>
                  <a:tcPr anchor="ctr"/>
                </a:tc>
              </a:tr>
              <a:tr h="405178">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Estimated Homes to Complete in CY 2017</a:t>
                      </a:r>
                      <a:endParaRPr lang="en-US" sz="105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200" smtClean="0">
                          <a:effectLst/>
                          <a:latin typeface="Calibri"/>
                          <a:ea typeface="Times New Roman"/>
                          <a:cs typeface="Times New Roman"/>
                        </a:rPr>
                        <a:t>?</a:t>
                      </a:r>
                      <a:endParaRPr lang="en-US" sz="1050" dirty="0">
                        <a:effectLst/>
                        <a:latin typeface="Calibri"/>
                        <a:ea typeface="Times New Roman"/>
                        <a:cs typeface="Times New Roman"/>
                      </a:endParaRPr>
                    </a:p>
                  </a:txBody>
                  <a:tcPr anchor="ctr"/>
                </a:tc>
              </a:tr>
              <a:tr h="405178">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Total Completed Homes (through January</a:t>
                      </a:r>
                      <a:r>
                        <a:rPr lang="en-US" sz="1200" baseline="0" dirty="0" smtClean="0">
                          <a:effectLst/>
                          <a:latin typeface="Calibri"/>
                          <a:ea typeface="Times New Roman"/>
                          <a:cs typeface="Times New Roman"/>
                        </a:rPr>
                        <a:t> 31, 2017)</a:t>
                      </a:r>
                      <a:endParaRPr lang="en-US" sz="105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200" dirty="0" smtClean="0">
                          <a:effectLst/>
                          <a:latin typeface="Calibri"/>
                          <a:ea typeface="Times New Roman"/>
                          <a:cs typeface="Times New Roman"/>
                        </a:rPr>
                        <a:t>3,453</a:t>
                      </a:r>
                      <a:endParaRPr lang="en-US" sz="1050" dirty="0">
                        <a:effectLst/>
                        <a:latin typeface="Calibri"/>
                        <a:ea typeface="Times New Roman"/>
                        <a:cs typeface="Times New Roman"/>
                      </a:endParaRPr>
                    </a:p>
                  </a:txBody>
                  <a:tcPr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Curfew Violation Review Panel Stats</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4</a:t>
            </a:fld>
            <a:endParaRPr lang="en-US" dirty="0">
              <a:solidFill>
                <a:prstClr val="white">
                  <a:lumMod val="50000"/>
                </a:prstClr>
              </a:solidFill>
            </a:endParaRPr>
          </a:p>
        </p:txBody>
      </p:sp>
      <p:sp>
        <p:nvSpPr>
          <p:cNvPr id="7" name="Text Box 1"/>
          <p:cNvSpPr txBox="1">
            <a:spLocks noChangeArrowheads="1"/>
          </p:cNvSpPr>
          <p:nvPr/>
        </p:nvSpPr>
        <p:spPr bwMode="auto">
          <a:xfrm>
            <a:off x="3146425" y="1985963"/>
            <a:ext cx="28273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solidFill>
                <a:srgbClr val="3F3F3F"/>
              </a:solidFill>
              <a:latin typeface="Arial" pitchFamily="34" charset="0"/>
              <a:cs typeface="Arial"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0897773"/>
              </p:ext>
            </p:extLst>
          </p:nvPr>
        </p:nvGraphicFramePr>
        <p:xfrm>
          <a:off x="1905000" y="1504950"/>
          <a:ext cx="5562601" cy="2362206"/>
        </p:xfrm>
        <a:graphic>
          <a:graphicData uri="http://schemas.openxmlformats.org/drawingml/2006/table">
            <a:tbl>
              <a:tblPr firstRow="1" bandRow="1"/>
              <a:tblGrid>
                <a:gridCol w="1482461"/>
                <a:gridCol w="2040070"/>
                <a:gridCol w="2040070"/>
              </a:tblGrid>
              <a:tr h="393701">
                <a:tc>
                  <a:txBody>
                    <a:bodyPr/>
                    <a:lstStyle/>
                    <a:p>
                      <a:pPr marL="0" marR="0" algn="ctr">
                        <a:lnSpc>
                          <a:spcPct val="115000"/>
                        </a:lnSpc>
                        <a:spcBef>
                          <a:spcPts val="500"/>
                        </a:spcBef>
                        <a:spcAft>
                          <a:spcPts val="500"/>
                        </a:spcAft>
                      </a:pPr>
                      <a:r>
                        <a:rPr lang="en-US" sz="1200" b="1" dirty="0">
                          <a:solidFill>
                            <a:srgbClr val="FFFFFF"/>
                          </a:solidFill>
                          <a:effectLst/>
                          <a:latin typeface="Calibri"/>
                          <a:ea typeface="Times New Roman"/>
                          <a:cs typeface="Times New Roman"/>
                        </a:rPr>
                        <a:t>Year </a:t>
                      </a:r>
                      <a:endParaRPr lang="en-US" sz="1050" dirty="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B5C3"/>
                    </a:solidFill>
                  </a:tcPr>
                </a:tc>
                <a:tc>
                  <a:txBody>
                    <a:bodyPr/>
                    <a:lstStyle/>
                    <a:p>
                      <a:pPr marL="0" marR="0" algn="ctr">
                        <a:lnSpc>
                          <a:spcPct val="115000"/>
                        </a:lnSpc>
                        <a:spcBef>
                          <a:spcPts val="500"/>
                        </a:spcBef>
                        <a:spcAft>
                          <a:spcPts val="500"/>
                        </a:spcAft>
                      </a:pPr>
                      <a:r>
                        <a:rPr lang="en-US" sz="1200" b="1" dirty="0">
                          <a:solidFill>
                            <a:srgbClr val="FFFFFF"/>
                          </a:solidFill>
                          <a:effectLst/>
                          <a:latin typeface="Calibri"/>
                          <a:ea typeface="Times New Roman"/>
                          <a:cs typeface="Times New Roman"/>
                        </a:rPr>
                        <a:t>Total Curfew Violations</a:t>
                      </a:r>
                      <a:endParaRPr lang="en-US" sz="1050" dirty="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B5C3"/>
                    </a:solidFill>
                  </a:tcPr>
                </a:tc>
                <a:tc>
                  <a:txBody>
                    <a:bodyPr/>
                    <a:lstStyle/>
                    <a:p>
                      <a:pPr marL="0" marR="0" algn="ctr">
                        <a:lnSpc>
                          <a:spcPct val="115000"/>
                        </a:lnSpc>
                        <a:spcBef>
                          <a:spcPts val="0"/>
                        </a:spcBef>
                        <a:spcAft>
                          <a:spcPts val="0"/>
                        </a:spcAft>
                      </a:pPr>
                      <a:r>
                        <a:rPr lang="en-US" sz="1200" b="1" dirty="0">
                          <a:solidFill>
                            <a:srgbClr val="FFFFFF"/>
                          </a:solidFill>
                          <a:effectLst/>
                          <a:latin typeface="Calibri"/>
                          <a:ea typeface="Times New Roman"/>
                          <a:cs typeface="Times New Roman"/>
                        </a:rPr>
                        <a:t>Fines Assessed</a:t>
                      </a:r>
                      <a:endParaRPr lang="en-US" sz="105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BB5C3"/>
                    </a:solidFill>
                  </a:tcPr>
                </a:tc>
              </a:tr>
              <a:tr h="39370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2013</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60</a:t>
                      </a:r>
                      <a:endParaRPr lang="en-US" sz="1050" dirty="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166,000</a:t>
                      </a:r>
                      <a:endParaRPr lang="en-US" sz="105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39370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2014</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47</a:t>
                      </a:r>
                      <a:endParaRPr lang="en-US" sz="1050" dirty="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178,000</a:t>
                      </a:r>
                      <a:endParaRPr lang="en-US" sz="105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370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2015</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55</a:t>
                      </a:r>
                      <a:endParaRPr lang="en-US" sz="1050" dirty="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152,165</a:t>
                      </a:r>
                      <a:endParaRPr lang="en-US" sz="105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r h="39370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2016</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84</a:t>
                      </a:r>
                      <a:endParaRPr lang="en-US" sz="1050" dirty="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     564,000</a:t>
                      </a:r>
                      <a:endParaRPr lang="en-US" sz="105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93701">
                <a:tc>
                  <a:txBody>
                    <a:bodyPr/>
                    <a:lstStyle/>
                    <a:p>
                      <a:pPr marL="0" marR="0" algn="ctr">
                        <a:lnSpc>
                          <a:spcPct val="115000"/>
                        </a:lnSpc>
                        <a:spcBef>
                          <a:spcPts val="500"/>
                        </a:spcBef>
                        <a:spcAft>
                          <a:spcPts val="500"/>
                        </a:spcAft>
                      </a:pPr>
                      <a:r>
                        <a:rPr lang="en-US" sz="1200">
                          <a:effectLst/>
                          <a:latin typeface="Calibri"/>
                          <a:ea typeface="Times New Roman"/>
                          <a:cs typeface="Times New Roman"/>
                        </a:rPr>
                        <a:t>2017</a:t>
                      </a:r>
                      <a:endParaRPr lang="en-US" sz="1050">
                        <a:effectLst/>
                        <a:latin typeface="Calibri"/>
                        <a:ea typeface="Times New Roman"/>
                        <a:cs typeface="Times New Roman"/>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500"/>
                        </a:spcBef>
                        <a:spcAft>
                          <a:spcPts val="500"/>
                        </a:spcAft>
                      </a:pPr>
                      <a:r>
                        <a:rPr lang="en-US" sz="1200" dirty="0">
                          <a:effectLst/>
                          <a:latin typeface="Calibri"/>
                          <a:ea typeface="Times New Roman"/>
                          <a:cs typeface="Times New Roman"/>
                        </a:rPr>
                        <a:t>8*</a:t>
                      </a:r>
                      <a:endParaRPr lang="en-US" sz="1050" dirty="0">
                        <a:effectLst/>
                        <a:latin typeface="Calibri"/>
                        <a:ea typeface="Times New Roman"/>
                        <a:cs typeface="Times New Roman"/>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c>
                  <a:txBody>
                    <a:bodyPr/>
                    <a:lstStyle/>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potentially $104,000*</a:t>
                      </a:r>
                      <a:endParaRPr lang="en-US" sz="1050" dirty="0">
                        <a:effectLst/>
                        <a:latin typeface="Calibri"/>
                        <a:ea typeface="Times New Roman"/>
                        <a:cs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4E8FA"/>
                    </a:solidFill>
                  </a:tcPr>
                </a:tc>
              </a:tr>
            </a:tbl>
          </a:graphicData>
        </a:graphic>
      </p:graphicFrame>
      <p:sp>
        <p:nvSpPr>
          <p:cNvPr id="10" name="Text Box 1"/>
          <p:cNvSpPr txBox="1"/>
          <p:nvPr/>
        </p:nvSpPr>
        <p:spPr>
          <a:xfrm>
            <a:off x="3158172" y="4019550"/>
            <a:ext cx="2827655" cy="3930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defTabSz="816351" fontAlgn="auto">
              <a:spcBef>
                <a:spcPts val="500"/>
              </a:spcBef>
              <a:spcAft>
                <a:spcPts val="500"/>
              </a:spcAft>
            </a:pPr>
            <a:r>
              <a:rPr lang="en-US" sz="1200" dirty="0">
                <a:solidFill>
                  <a:srgbClr val="3F3F3F"/>
                </a:solidFill>
                <a:ea typeface="Times New Roman"/>
                <a:cs typeface="Times New Roman"/>
              </a:rPr>
              <a:t>*Through January 31, 2017</a:t>
            </a:r>
            <a:endParaRPr lang="en-US" sz="1050" dirty="0">
              <a:solidFill>
                <a:srgbClr val="3F3F3F"/>
              </a:solidFill>
              <a:ea typeface="Times New Roman"/>
              <a:cs typeface="Times New Roman"/>
            </a:endParaRPr>
          </a:p>
        </p:txBody>
      </p:sp>
    </p:spTree>
    <p:extLst>
      <p:ext uri="{BB962C8B-B14F-4D97-AF65-F5344CB8AC3E}">
        <p14:creationId xmlns:p14="http://schemas.microsoft.com/office/powerpoint/2010/main" val="38423629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857250"/>
          </a:xfrm>
        </p:spPr>
        <p:txBody>
          <a:bodyPr/>
          <a:lstStyle/>
          <a:p>
            <a:r>
              <a:rPr lang="en-US" sz="3600" dirty="0"/>
              <a:t>Curfew Violation Review </a:t>
            </a:r>
          </a:p>
        </p:txBody>
      </p:sp>
      <p:sp>
        <p:nvSpPr>
          <p:cNvPr id="5" name="Slide Number Placeholder 4"/>
          <p:cNvSpPr>
            <a:spLocks noGrp="1"/>
          </p:cNvSpPr>
          <p:nvPr>
            <p:ph type="sldNum" sz="quarter" idx="11"/>
          </p:nvPr>
        </p:nvSpPr>
        <p:spPr/>
        <p:txBody>
          <a:bodyPr/>
          <a:lstStyle/>
          <a:p>
            <a:pPr>
              <a:defRPr/>
            </a:pPr>
            <a:fld id="{1586C6F0-B0A0-4B91-8218-B729A6939E11}" type="slidenum">
              <a:rPr lang="en-US">
                <a:solidFill>
                  <a:prstClr val="white">
                    <a:lumMod val="50000"/>
                  </a:prstClr>
                </a:solidFill>
              </a:rPr>
              <a:pPr>
                <a:defRPr/>
              </a:pPr>
              <a:t>5</a:t>
            </a:fld>
            <a:endParaRPr lang="en-US" dirty="0">
              <a:solidFill>
                <a:prstClr val="white">
                  <a:lumMod val="50000"/>
                </a:prstClr>
              </a:solidFill>
            </a:endParaRPr>
          </a:p>
        </p:txBody>
      </p:sp>
      <p:sp>
        <p:nvSpPr>
          <p:cNvPr id="8" name="TextBox 7"/>
          <p:cNvSpPr txBox="1"/>
          <p:nvPr/>
        </p:nvSpPr>
        <p:spPr>
          <a:xfrm>
            <a:off x="5560220" y="819150"/>
            <a:ext cx="1066800" cy="328652"/>
          </a:xfrm>
          <a:prstGeom prst="rect">
            <a:avLst/>
          </a:prstGeom>
          <a:solidFill>
            <a:schemeClr val="bg1"/>
          </a:solidFill>
        </p:spPr>
        <p:txBody>
          <a:bodyPr wrap="square" lIns="81635" tIns="40817" rIns="81635" bIns="40817" rtlCol="0">
            <a:spAutoFit/>
          </a:bodyPr>
          <a:lstStyle/>
          <a:p>
            <a:pPr defTabSz="816351"/>
            <a:endParaRPr lang="en-US" sz="1600" dirty="0">
              <a:solidFill>
                <a:srgbClr val="3F3F3F"/>
              </a:solidFill>
              <a:latin typeface="Calibri"/>
            </a:endParaRPr>
          </a:p>
        </p:txBody>
      </p:sp>
      <p:sp>
        <p:nvSpPr>
          <p:cNvPr id="4" name="Rectangle 3"/>
          <p:cNvSpPr/>
          <p:nvPr/>
        </p:nvSpPr>
        <p:spPr>
          <a:xfrm>
            <a:off x="0" y="812099"/>
            <a:ext cx="4572000" cy="328652"/>
          </a:xfrm>
          <a:prstGeom prst="rect">
            <a:avLst/>
          </a:prstGeom>
        </p:spPr>
        <p:txBody>
          <a:bodyPr wrap="square" lIns="81635" tIns="40817" rIns="81635" bIns="40817">
            <a:spAutoFit/>
          </a:bodyPr>
          <a:lstStyle/>
          <a:p>
            <a:pPr algn="ctr" defTabSz="816351" fontAlgn="b"/>
            <a:r>
              <a:rPr lang="en-US" sz="1600" u="sng" dirty="0" smtClean="0">
                <a:solidFill>
                  <a:srgbClr val="000000"/>
                </a:solidFill>
                <a:latin typeface="Calibri"/>
              </a:rPr>
              <a:t>Panel Review Outcome for Dec. &amp; Jan.</a:t>
            </a:r>
            <a:endParaRPr lang="en-US" sz="1600" u="sng" dirty="0">
              <a:solidFill>
                <a:srgbClr val="000000"/>
              </a:solidFill>
              <a:latin typeface="Calibri"/>
            </a:endParaRPr>
          </a:p>
        </p:txBody>
      </p:sp>
      <p:sp>
        <p:nvSpPr>
          <p:cNvPr id="2" name="TextBox 1"/>
          <p:cNvSpPr txBox="1"/>
          <p:nvPr/>
        </p:nvSpPr>
        <p:spPr>
          <a:xfrm>
            <a:off x="304800" y="1179641"/>
            <a:ext cx="4038600" cy="3693319"/>
          </a:xfrm>
          <a:prstGeom prst="rect">
            <a:avLst/>
          </a:prstGeom>
          <a:noFill/>
        </p:spPr>
        <p:txBody>
          <a:bodyPr wrap="square" rtlCol="0">
            <a:spAutoFit/>
          </a:bodyPr>
          <a:lstStyle/>
          <a:p>
            <a:pPr defTabSz="816351" fontAlgn="auto">
              <a:spcBef>
                <a:spcPts val="0"/>
              </a:spcBef>
              <a:spcAft>
                <a:spcPts val="0"/>
              </a:spcAft>
            </a:pPr>
            <a:r>
              <a:rPr lang="en-US" sz="1600" b="1" dirty="0" smtClean="0">
                <a:solidFill>
                  <a:srgbClr val="3F3F3F"/>
                </a:solidFill>
                <a:latin typeface="Calibri"/>
                <a:cs typeface="+mn-cs"/>
              </a:rPr>
              <a:t>No penalty due to local weather conditions:</a:t>
            </a:r>
          </a:p>
          <a:p>
            <a:pPr defTabSz="816351" fontAlgn="auto">
              <a:spcBef>
                <a:spcPts val="0"/>
              </a:spcBef>
              <a:spcAft>
                <a:spcPts val="0"/>
              </a:spcAft>
            </a:pPr>
            <a:r>
              <a:rPr lang="en-US" sz="1400" dirty="0" smtClean="0">
                <a:solidFill>
                  <a:srgbClr val="3F3F3F"/>
                </a:solidFill>
                <a:latin typeface="Calibri"/>
                <a:cs typeface="+mn-cs"/>
              </a:rPr>
              <a:t>December 14, 2016 = JBU 530 (1)</a:t>
            </a:r>
          </a:p>
          <a:p>
            <a:pPr defTabSz="816351" fontAlgn="auto">
              <a:spcBef>
                <a:spcPts val="0"/>
              </a:spcBef>
              <a:spcAft>
                <a:spcPts val="0"/>
              </a:spcAft>
            </a:pPr>
            <a:r>
              <a:rPr lang="en-US" sz="1400" dirty="0" smtClean="0">
                <a:solidFill>
                  <a:srgbClr val="3F3F3F"/>
                </a:solidFill>
                <a:latin typeface="Calibri"/>
                <a:cs typeface="+mn-cs"/>
              </a:rPr>
              <a:t>December 21, 2016 = AAL 1042, AAL 785, AAL 563, AAL 2660, FFT 1746, JBU 20, JBU 530, UAL 586 (8)</a:t>
            </a:r>
          </a:p>
          <a:p>
            <a:pPr defTabSz="816351" fontAlgn="auto">
              <a:spcBef>
                <a:spcPts val="0"/>
              </a:spcBef>
              <a:spcAft>
                <a:spcPts val="0"/>
              </a:spcAft>
            </a:pPr>
            <a:r>
              <a:rPr lang="en-US" sz="1400" dirty="0" smtClean="0">
                <a:solidFill>
                  <a:srgbClr val="3F3F3F"/>
                </a:solidFill>
                <a:latin typeface="Calibri"/>
                <a:cs typeface="+mn-cs"/>
              </a:rPr>
              <a:t>December 30, 2016 = AAL 563, AAL 2660, DAL 2339 (3)</a:t>
            </a:r>
          </a:p>
          <a:p>
            <a:pPr defTabSz="816351" fontAlgn="auto">
              <a:spcBef>
                <a:spcPts val="0"/>
              </a:spcBef>
              <a:spcAft>
                <a:spcPts val="0"/>
              </a:spcAft>
            </a:pPr>
            <a:endParaRPr lang="en-US" sz="1600" b="1" dirty="0" smtClean="0">
              <a:solidFill>
                <a:srgbClr val="3F3F3F"/>
              </a:solidFill>
              <a:latin typeface="Calibri"/>
              <a:cs typeface="+mn-cs"/>
            </a:endParaRPr>
          </a:p>
          <a:p>
            <a:pPr defTabSz="816351" fontAlgn="auto">
              <a:spcBef>
                <a:spcPts val="0"/>
              </a:spcBef>
              <a:spcAft>
                <a:spcPts val="0"/>
              </a:spcAft>
            </a:pPr>
            <a:r>
              <a:rPr lang="en-US" sz="1600" b="1" dirty="0" smtClean="0">
                <a:solidFill>
                  <a:srgbClr val="3F3F3F"/>
                </a:solidFill>
                <a:latin typeface="Calibri"/>
                <a:cs typeface="+mn-cs"/>
              </a:rPr>
              <a:t>No penalty due to local maintenance:</a:t>
            </a:r>
          </a:p>
          <a:p>
            <a:pPr defTabSz="816351" fontAlgn="auto">
              <a:spcBef>
                <a:spcPts val="0"/>
              </a:spcBef>
              <a:spcAft>
                <a:spcPts val="0"/>
              </a:spcAft>
            </a:pPr>
            <a:r>
              <a:rPr lang="en-US" sz="1400" dirty="0" smtClean="0">
                <a:solidFill>
                  <a:srgbClr val="3F3F3F"/>
                </a:solidFill>
                <a:latin typeface="Calibri"/>
                <a:cs typeface="+mn-cs"/>
              </a:rPr>
              <a:t>December 15, 2016 = AAL 1162</a:t>
            </a:r>
          </a:p>
          <a:p>
            <a:pPr defTabSz="816351" fontAlgn="auto">
              <a:spcBef>
                <a:spcPts val="0"/>
              </a:spcBef>
              <a:spcAft>
                <a:spcPts val="0"/>
              </a:spcAft>
            </a:pPr>
            <a:r>
              <a:rPr lang="en-US" sz="1400" dirty="0" smtClean="0">
                <a:solidFill>
                  <a:srgbClr val="3F3F3F"/>
                </a:solidFill>
                <a:latin typeface="Calibri"/>
                <a:cs typeface="+mn-cs"/>
              </a:rPr>
              <a:t>December 22, 2016 = AAL 563P</a:t>
            </a:r>
          </a:p>
          <a:p>
            <a:pPr defTabSz="816351" fontAlgn="auto">
              <a:spcBef>
                <a:spcPts val="0"/>
              </a:spcBef>
              <a:spcAft>
                <a:spcPts val="0"/>
              </a:spcAft>
            </a:pPr>
            <a:endParaRPr lang="en-US" sz="1600" b="1" dirty="0">
              <a:solidFill>
                <a:srgbClr val="3F3F3F"/>
              </a:solidFill>
              <a:latin typeface="Calibri"/>
              <a:cs typeface="+mn-cs"/>
            </a:endParaRPr>
          </a:p>
          <a:p>
            <a:pPr defTabSz="816351" fontAlgn="auto">
              <a:spcBef>
                <a:spcPts val="0"/>
              </a:spcBef>
              <a:spcAft>
                <a:spcPts val="0"/>
              </a:spcAft>
            </a:pPr>
            <a:r>
              <a:rPr lang="en-US" sz="1600" b="1" dirty="0" smtClean="0">
                <a:solidFill>
                  <a:srgbClr val="3F3F3F"/>
                </a:solidFill>
                <a:latin typeface="Calibri"/>
                <a:cs typeface="+mn-cs"/>
              </a:rPr>
              <a:t>To be reviewed on April 5 CVRP meeting:</a:t>
            </a:r>
          </a:p>
          <a:p>
            <a:pPr defTabSz="816351" fontAlgn="auto">
              <a:spcBef>
                <a:spcPts val="0"/>
              </a:spcBef>
              <a:spcAft>
                <a:spcPts val="0"/>
              </a:spcAft>
            </a:pPr>
            <a:r>
              <a:rPr lang="en-US" sz="1400" dirty="0" smtClean="0">
                <a:solidFill>
                  <a:srgbClr val="3F3F3F"/>
                </a:solidFill>
                <a:latin typeface="Calibri"/>
                <a:cs typeface="+mn-cs"/>
              </a:rPr>
              <a:t>December 22, 2016 = SWA 2091, SWA 6211</a:t>
            </a:r>
          </a:p>
          <a:p>
            <a:pPr defTabSz="816351" fontAlgn="auto">
              <a:spcBef>
                <a:spcPts val="0"/>
              </a:spcBef>
              <a:spcAft>
                <a:spcPts val="0"/>
              </a:spcAft>
            </a:pPr>
            <a:r>
              <a:rPr lang="en-US" sz="1400" dirty="0" smtClean="0">
                <a:solidFill>
                  <a:srgbClr val="3F3F3F"/>
                </a:solidFill>
                <a:latin typeface="Calibri"/>
                <a:cs typeface="+mn-cs"/>
              </a:rPr>
              <a:t>January 8, 2017 = JBU 20</a:t>
            </a:r>
          </a:p>
          <a:p>
            <a:pPr defTabSz="816351" fontAlgn="auto">
              <a:spcBef>
                <a:spcPts val="0"/>
              </a:spcBef>
              <a:spcAft>
                <a:spcPts val="0"/>
              </a:spcAft>
            </a:pPr>
            <a:r>
              <a:rPr lang="en-US" sz="1400" dirty="0" smtClean="0">
                <a:solidFill>
                  <a:srgbClr val="3F3F3F"/>
                </a:solidFill>
                <a:latin typeface="Calibri"/>
                <a:cs typeface="+mn-cs"/>
              </a:rPr>
              <a:t>January 12, 2017 = FFT 1746, GTI 105</a:t>
            </a:r>
          </a:p>
          <a:p>
            <a:pPr defTabSz="816351" fontAlgn="auto">
              <a:spcBef>
                <a:spcPts val="0"/>
              </a:spcBef>
              <a:spcAft>
                <a:spcPts val="0"/>
              </a:spcAft>
            </a:pPr>
            <a:r>
              <a:rPr lang="en-US" sz="1400" dirty="0" smtClean="0">
                <a:solidFill>
                  <a:srgbClr val="3F3F3F"/>
                </a:solidFill>
                <a:latin typeface="Calibri"/>
                <a:cs typeface="+mn-cs"/>
              </a:rPr>
              <a:t>January 30, 2017 = DAL 1192</a:t>
            </a:r>
          </a:p>
        </p:txBody>
      </p:sp>
      <p:graphicFrame>
        <p:nvGraphicFramePr>
          <p:cNvPr id="10" name="Table 9"/>
          <p:cNvGraphicFramePr>
            <a:graphicFrameLocks noGrp="1"/>
          </p:cNvGraphicFramePr>
          <p:nvPr>
            <p:extLst>
              <p:ext uri="{D42A27DB-BD31-4B8C-83A1-F6EECF244321}">
                <p14:modId xmlns:p14="http://schemas.microsoft.com/office/powerpoint/2010/main" val="3395074477"/>
              </p:ext>
            </p:extLst>
          </p:nvPr>
        </p:nvGraphicFramePr>
        <p:xfrm>
          <a:off x="4572000" y="812099"/>
          <a:ext cx="4191001" cy="3883794"/>
        </p:xfrm>
        <a:graphic>
          <a:graphicData uri="http://schemas.openxmlformats.org/drawingml/2006/table">
            <a:tbl>
              <a:tblPr firstRow="1" bandRow="1">
                <a:tableStyleId>{5C22544A-7EE6-4342-B048-85BDC9FD1C3A}</a:tableStyleId>
              </a:tblPr>
              <a:tblGrid>
                <a:gridCol w="1182078"/>
                <a:gridCol w="1484923"/>
                <a:gridCol w="1524000"/>
              </a:tblGrid>
              <a:tr h="724179">
                <a:tc>
                  <a:txBody>
                    <a:bodyPr/>
                    <a:lstStyle/>
                    <a:p>
                      <a:pPr marL="0" marR="0" algn="ctr">
                        <a:lnSpc>
                          <a:spcPct val="115000"/>
                        </a:lnSpc>
                        <a:spcBef>
                          <a:spcPts val="500"/>
                        </a:spcBef>
                        <a:spcAft>
                          <a:spcPts val="500"/>
                        </a:spcAft>
                      </a:pPr>
                      <a:r>
                        <a:rPr lang="en-US" sz="1300" dirty="0" smtClean="0">
                          <a:effectLst/>
                        </a:rPr>
                        <a:t>Operator</a:t>
                      </a:r>
                      <a:endParaRPr lang="en-US" sz="1300" dirty="0">
                        <a:effectLst/>
                        <a:latin typeface="Calibri"/>
                        <a:ea typeface="Times New Roman"/>
                        <a:cs typeface="Times New Roman"/>
                      </a:endParaRPr>
                    </a:p>
                  </a:txBody>
                  <a:tcPr marL="0" marR="0" marT="0" marB="0" anchor="ctr"/>
                </a:tc>
                <a:tc>
                  <a:txBody>
                    <a:bodyPr/>
                    <a:lstStyle/>
                    <a:p>
                      <a:pPr marL="0" marR="0" algn="ctr">
                        <a:lnSpc>
                          <a:spcPct val="115000"/>
                        </a:lnSpc>
                        <a:spcBef>
                          <a:spcPts val="500"/>
                        </a:spcBef>
                        <a:spcAft>
                          <a:spcPts val="500"/>
                        </a:spcAft>
                      </a:pPr>
                      <a:r>
                        <a:rPr lang="en-US" sz="1300" dirty="0" smtClean="0">
                          <a:effectLst/>
                        </a:rPr>
                        <a:t>Number of Violations Penalized</a:t>
                      </a:r>
                      <a:endParaRPr lang="en-US" sz="1300" dirty="0">
                        <a:effectLst/>
                        <a:latin typeface="Calibri"/>
                        <a:ea typeface="Times New Roman"/>
                        <a:cs typeface="Times New Roman"/>
                      </a:endParaRPr>
                    </a:p>
                  </a:txBody>
                  <a:tcPr anchor="ctr"/>
                </a:tc>
                <a:tc>
                  <a:txBody>
                    <a:bodyPr/>
                    <a:lstStyle/>
                    <a:p>
                      <a:pPr marL="0" marR="0" algn="ctr">
                        <a:lnSpc>
                          <a:spcPct val="115000"/>
                        </a:lnSpc>
                        <a:spcBef>
                          <a:spcPts val="500"/>
                        </a:spcBef>
                        <a:spcAft>
                          <a:spcPts val="500"/>
                        </a:spcAft>
                      </a:pPr>
                      <a:r>
                        <a:rPr lang="en-US" sz="1300" dirty="0" smtClean="0">
                          <a:effectLst/>
                        </a:rPr>
                        <a:t>Amount Fined on February 1</a:t>
                      </a:r>
                      <a:endParaRPr lang="en-US" sz="1300" dirty="0">
                        <a:effectLst/>
                        <a:latin typeface="Calibri"/>
                        <a:ea typeface="Times New Roman"/>
                        <a:cs typeface="Times New Roman"/>
                      </a:endParaRPr>
                    </a:p>
                  </a:txBody>
                  <a:tcPr marL="0" marR="0" marT="0" marB="0" anchor="ctr"/>
                </a:tc>
              </a:tr>
              <a:tr h="394246">
                <a:tc>
                  <a:txBody>
                    <a:bodyPr/>
                    <a:lstStyle/>
                    <a:p>
                      <a:pPr algn="ctr" rtl="0" fontAlgn="ctr"/>
                      <a:r>
                        <a:rPr lang="en-US" sz="1200" b="0" i="0" u="none" strike="noStrike" dirty="0" smtClean="0">
                          <a:solidFill>
                            <a:srgbClr val="000000"/>
                          </a:solidFill>
                          <a:effectLst/>
                          <a:latin typeface="Calibri"/>
                        </a:rPr>
                        <a:t>Alaska Airlines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$2,000</a:t>
                      </a:r>
                      <a:endParaRPr lang="en-US" sz="1200" b="0" i="0" u="none" strike="noStrike" dirty="0">
                        <a:solidFill>
                          <a:srgbClr val="000000"/>
                        </a:solidFill>
                        <a:effectLst/>
                        <a:latin typeface="Calibri"/>
                      </a:endParaRPr>
                    </a:p>
                  </a:txBody>
                  <a:tcPr marL="9525" marR="9525" marT="9525" marB="0" anchor="ctr"/>
                </a:tc>
              </a:tr>
              <a:tr h="394246">
                <a:tc>
                  <a:txBody>
                    <a:bodyPr/>
                    <a:lstStyle/>
                    <a:p>
                      <a:pPr algn="ctr" rtl="0" fontAlgn="ctr"/>
                      <a:r>
                        <a:rPr lang="en-US" sz="1200" b="0" i="0" u="none" strike="noStrike" dirty="0" smtClean="0">
                          <a:solidFill>
                            <a:srgbClr val="000000"/>
                          </a:solidFill>
                          <a:effectLst/>
                          <a:latin typeface="Calibri"/>
                        </a:rPr>
                        <a:t>Allegiant Airlines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$6,000</a:t>
                      </a:r>
                      <a:endParaRPr lang="en-US" sz="1200" b="0" i="0" u="none" strike="noStrike" dirty="0">
                        <a:solidFill>
                          <a:srgbClr val="000000"/>
                        </a:solidFill>
                        <a:effectLst/>
                        <a:latin typeface="Calibri"/>
                      </a:endParaRPr>
                    </a:p>
                  </a:txBody>
                  <a:tcPr marL="9525" marR="9525" marT="9525" marB="0" anchor="ctr"/>
                </a:tc>
              </a:tr>
              <a:tr h="371682">
                <a:tc>
                  <a:txBody>
                    <a:bodyPr/>
                    <a:lstStyle/>
                    <a:p>
                      <a:pPr algn="ctr" rtl="0" fontAlgn="ctr"/>
                      <a:r>
                        <a:rPr lang="en-US" sz="1200" b="0" i="0" u="none" strike="noStrike" dirty="0" smtClean="0">
                          <a:solidFill>
                            <a:srgbClr val="000000"/>
                          </a:solidFill>
                          <a:effectLst/>
                          <a:latin typeface="Calibri"/>
                        </a:rPr>
                        <a:t>Delta Air Lines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$20,000</a:t>
                      </a:r>
                      <a:endParaRPr lang="en-US" sz="1200" b="0" i="0" u="none" strike="noStrike" dirty="0">
                        <a:solidFill>
                          <a:srgbClr val="000000"/>
                        </a:solidFill>
                        <a:effectLst/>
                        <a:latin typeface="Calibri"/>
                      </a:endParaRPr>
                    </a:p>
                  </a:txBody>
                  <a:tcPr marL="9525" marR="9525" marT="9525" marB="0" anchor="ctr"/>
                </a:tc>
              </a:tr>
              <a:tr h="371682">
                <a:tc>
                  <a:txBody>
                    <a:bodyPr/>
                    <a:lstStyle/>
                    <a:p>
                      <a:pPr algn="ctr" rtl="0" fontAlgn="ctr"/>
                      <a:r>
                        <a:rPr lang="en-US" sz="1200" b="0" i="0" u="none" strike="noStrike" dirty="0" smtClean="0">
                          <a:solidFill>
                            <a:srgbClr val="000000"/>
                          </a:solidFill>
                          <a:effectLst/>
                          <a:latin typeface="Calibri"/>
                        </a:rPr>
                        <a:t>Frontier Airlines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5</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$58,000</a:t>
                      </a:r>
                      <a:endParaRPr lang="en-US" sz="1200" b="0" i="0" u="none" strike="noStrike" dirty="0">
                        <a:solidFill>
                          <a:srgbClr val="000000"/>
                        </a:solidFill>
                        <a:effectLst/>
                        <a:latin typeface="Calibri"/>
                      </a:endParaRPr>
                    </a:p>
                  </a:txBody>
                  <a:tcPr marL="9525" marR="9525" marT="9525" marB="0" anchor="ctr"/>
                </a:tc>
              </a:tr>
              <a:tr h="394246">
                <a:tc>
                  <a:txBody>
                    <a:bodyPr/>
                    <a:lstStyle/>
                    <a:p>
                      <a:pPr algn="ctr" rtl="0" fontAlgn="ctr"/>
                      <a:r>
                        <a:rPr lang="en-US" sz="1200" b="0" i="0" u="none" strike="noStrike" dirty="0" smtClean="0">
                          <a:solidFill>
                            <a:srgbClr val="000000"/>
                          </a:solidFill>
                          <a:effectLst/>
                          <a:latin typeface="Calibri"/>
                        </a:rPr>
                        <a:t>jetBlue</a:t>
                      </a:r>
                      <a:r>
                        <a:rPr lang="en-US" sz="1200" b="0" i="0" u="none" strike="noStrike" baseline="0" dirty="0" smtClean="0">
                          <a:solidFill>
                            <a:srgbClr val="000000"/>
                          </a:solidFill>
                          <a:effectLst/>
                          <a:latin typeface="Calibri"/>
                        </a:rPr>
                        <a:t> Airways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4</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$70,000</a:t>
                      </a:r>
                      <a:endParaRPr lang="en-US" sz="1200" b="0" i="0" u="none" strike="noStrike" dirty="0">
                        <a:solidFill>
                          <a:srgbClr val="000000"/>
                        </a:solidFill>
                        <a:effectLst/>
                        <a:latin typeface="Calibri"/>
                      </a:endParaRPr>
                    </a:p>
                  </a:txBody>
                  <a:tcPr marL="9525" marR="9525" marT="9525" marB="0" anchor="ctr"/>
                </a:tc>
              </a:tr>
              <a:tr h="394246">
                <a:tc>
                  <a:txBody>
                    <a:bodyPr/>
                    <a:lstStyle/>
                    <a:p>
                      <a:pPr algn="ctr" rtl="0" fontAlgn="ctr"/>
                      <a:r>
                        <a:rPr lang="en-US" sz="1200" b="0" i="0" u="none" strike="noStrike" dirty="0" smtClean="0">
                          <a:solidFill>
                            <a:srgbClr val="000000"/>
                          </a:solidFill>
                          <a:effectLst/>
                          <a:latin typeface="Calibri"/>
                        </a:rPr>
                        <a:t>Southwest Airlines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2</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$20,000</a:t>
                      </a:r>
                      <a:endParaRPr lang="en-US" sz="1200" b="0" i="0" u="none" strike="noStrike" dirty="0">
                        <a:solidFill>
                          <a:srgbClr val="000000"/>
                        </a:solidFill>
                        <a:effectLst/>
                        <a:latin typeface="Calibri"/>
                      </a:endParaRPr>
                    </a:p>
                  </a:txBody>
                  <a:tcPr marL="9525" marR="9525" marT="9525" marB="0" anchor="ctr"/>
                </a:tc>
              </a:tr>
              <a:tr h="394246">
                <a:tc>
                  <a:txBody>
                    <a:bodyPr/>
                    <a:lstStyle/>
                    <a:p>
                      <a:pPr algn="ctr" rtl="0" fontAlgn="ctr"/>
                      <a:r>
                        <a:rPr lang="en-US" sz="1200" b="0" i="0" u="none" strike="noStrike" dirty="0" smtClean="0">
                          <a:solidFill>
                            <a:srgbClr val="000000"/>
                          </a:solidFill>
                          <a:effectLst/>
                          <a:latin typeface="Calibri"/>
                        </a:rPr>
                        <a:t>Sun Country Airlines</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2</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$8,000</a:t>
                      </a:r>
                      <a:endParaRPr lang="en-US" sz="1200" b="0" i="0" u="none" strike="noStrike" dirty="0">
                        <a:solidFill>
                          <a:srgbClr val="000000"/>
                        </a:solidFill>
                        <a:effectLst/>
                        <a:latin typeface="Calibri"/>
                      </a:endParaRPr>
                    </a:p>
                  </a:txBody>
                  <a:tcPr marL="9525" marR="9525" marT="9525" marB="0" anchor="ctr"/>
                </a:tc>
              </a:tr>
              <a:tr h="394246">
                <a:tc>
                  <a:txBody>
                    <a:bodyPr/>
                    <a:lstStyle/>
                    <a:p>
                      <a:pPr algn="ctr" rtl="0" fontAlgn="ctr"/>
                      <a:r>
                        <a:rPr lang="en-US" sz="1200" b="0" i="0" u="none" strike="noStrike" dirty="0" smtClean="0">
                          <a:solidFill>
                            <a:srgbClr val="000000"/>
                          </a:solidFill>
                          <a:effectLst/>
                          <a:latin typeface="Calibri"/>
                        </a:rPr>
                        <a:t>Virgin America</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1</a:t>
                      </a:r>
                      <a:endParaRPr lang="en-US" sz="1200" b="0" i="0" u="none" strike="noStrike" dirty="0">
                        <a:solidFill>
                          <a:srgbClr val="000000"/>
                        </a:solidFill>
                        <a:effectLst/>
                        <a:latin typeface="Calibri"/>
                      </a:endParaRPr>
                    </a:p>
                  </a:txBody>
                  <a:tcPr marL="9525" marR="9525" marT="9525" marB="0" anchor="ctr"/>
                </a:tc>
                <a:tc>
                  <a:txBody>
                    <a:bodyPr/>
                    <a:lstStyle/>
                    <a:p>
                      <a:pPr algn="ctr" rtl="0" fontAlgn="ctr"/>
                      <a:r>
                        <a:rPr lang="en-US" sz="1200" b="0" i="0" u="none" strike="noStrike" dirty="0" smtClean="0">
                          <a:solidFill>
                            <a:srgbClr val="000000"/>
                          </a:solidFill>
                          <a:effectLst/>
                          <a:latin typeface="Calibri"/>
                        </a:rPr>
                        <a:t>$2,000</a:t>
                      </a:r>
                      <a:endParaRPr lang="en-US" sz="1200" b="0" i="0" u="none" strike="noStrike" dirty="0">
                        <a:solidFill>
                          <a:srgbClr val="000000"/>
                        </a:solidFill>
                        <a:effectLst/>
                        <a:latin typeface="Calibri"/>
                      </a:endParaRPr>
                    </a:p>
                  </a:txBody>
                  <a:tcPr marL="9525" marR="9525" marT="9525" marB="0" anchor="ctr"/>
                </a:tc>
              </a:tr>
            </a:tbl>
          </a:graphicData>
        </a:graphic>
      </p:graphicFrame>
    </p:spTree>
    <p:extLst>
      <p:ext uri="{BB962C8B-B14F-4D97-AF65-F5344CB8AC3E}">
        <p14:creationId xmlns:p14="http://schemas.microsoft.com/office/powerpoint/2010/main" val="3724971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 y="2230824"/>
            <a:ext cx="4267200" cy="2855526"/>
            <a:chOff x="1" y="2383224"/>
            <a:chExt cx="4267200" cy="2855526"/>
          </a:xfrm>
        </p:grpSpPr>
        <p:sp>
          <p:nvSpPr>
            <p:cNvPr id="2" name="Rectangle 1"/>
            <p:cNvSpPr/>
            <p:nvPr/>
          </p:nvSpPr>
          <p:spPr>
            <a:xfrm>
              <a:off x="1" y="2383224"/>
              <a:ext cx="4267200" cy="2855526"/>
            </a:xfrm>
            <a:prstGeom prst="rect">
              <a:avLst/>
            </a:prstGeom>
            <a:solidFill>
              <a:srgbClr val="B9D51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Box 7"/>
            <p:cNvSpPr txBox="1">
              <a:spLocks noChangeArrowheads="1"/>
            </p:cNvSpPr>
            <p:nvPr/>
          </p:nvSpPr>
          <p:spPr bwMode="auto">
            <a:xfrm>
              <a:off x="261851" y="2419350"/>
              <a:ext cx="3962400"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600" dirty="0" smtClean="0">
                  <a:solidFill>
                    <a:schemeClr val="tx1">
                      <a:lumMod val="75000"/>
                    </a:schemeClr>
                  </a:solidFill>
                  <a:ea typeface="Open Sans" pitchFamily="34" charset="0"/>
                  <a:cs typeface="Open Sans" pitchFamily="34" charset="0"/>
                </a:rPr>
                <a:t>Commonly </a:t>
              </a:r>
              <a:r>
                <a:rPr lang="en-US" sz="1600" dirty="0">
                  <a:solidFill>
                    <a:schemeClr val="tx1">
                      <a:lumMod val="75000"/>
                    </a:schemeClr>
                  </a:solidFill>
                  <a:ea typeface="Open Sans" pitchFamily="34" charset="0"/>
                  <a:cs typeface="Open Sans" pitchFamily="34" charset="0"/>
                </a:rPr>
                <a:t>referred to as a “</a:t>
              </a:r>
              <a:r>
                <a:rPr lang="en-US" sz="1600" dirty="0" smtClean="0">
                  <a:solidFill>
                    <a:schemeClr val="tx1">
                      <a:lumMod val="75000"/>
                    </a:schemeClr>
                  </a:solidFill>
                  <a:ea typeface="Open Sans" pitchFamily="34" charset="0"/>
                  <a:cs typeface="Open Sans" pitchFamily="34" charset="0"/>
                </a:rPr>
                <a:t>Go-Around,” a missed approach occurs </a:t>
              </a:r>
              <a:r>
                <a:rPr lang="en-US" sz="1600" dirty="0">
                  <a:solidFill>
                    <a:schemeClr val="tx1">
                      <a:lumMod val="75000"/>
                    </a:schemeClr>
                  </a:solidFill>
                  <a:ea typeface="Open Sans" pitchFamily="34" charset="0"/>
                  <a:cs typeface="Open Sans" pitchFamily="34" charset="0"/>
                </a:rPr>
                <a:t>when an aircraft cannot complete </a:t>
              </a:r>
              <a:r>
                <a:rPr lang="en-US" sz="1600" dirty="0" smtClean="0">
                  <a:solidFill>
                    <a:schemeClr val="tx1">
                      <a:lumMod val="75000"/>
                    </a:schemeClr>
                  </a:solidFill>
                  <a:ea typeface="Open Sans" pitchFamily="34" charset="0"/>
                  <a:cs typeface="Open Sans" pitchFamily="34" charset="0"/>
                </a:rPr>
                <a:t>its </a:t>
              </a:r>
              <a:r>
                <a:rPr lang="en-US" sz="1600" dirty="0">
                  <a:solidFill>
                    <a:schemeClr val="tx1">
                      <a:lumMod val="75000"/>
                    </a:schemeClr>
                  </a:solidFill>
                  <a:ea typeface="Open Sans" pitchFamily="34" charset="0"/>
                  <a:cs typeface="Open Sans" pitchFamily="34" charset="0"/>
                </a:rPr>
                <a:t>landing </a:t>
              </a:r>
              <a:r>
                <a:rPr lang="en-US" sz="1600" dirty="0" smtClean="0">
                  <a:solidFill>
                    <a:schemeClr val="tx1">
                      <a:lumMod val="75000"/>
                    </a:schemeClr>
                  </a:solidFill>
                  <a:ea typeface="Open Sans" pitchFamily="34" charset="0"/>
                  <a:cs typeface="Open Sans" pitchFamily="34" charset="0"/>
                </a:rPr>
                <a:t>and is </a:t>
              </a:r>
              <a:r>
                <a:rPr lang="en-US" sz="1600" dirty="0">
                  <a:solidFill>
                    <a:schemeClr val="tx1">
                      <a:lumMod val="75000"/>
                    </a:schemeClr>
                  </a:solidFill>
                  <a:ea typeface="Open Sans" pitchFamily="34" charset="0"/>
                  <a:cs typeface="Open Sans" pitchFamily="34" charset="0"/>
                </a:rPr>
                <a:t>required to make another attempt. </a:t>
              </a:r>
              <a:r>
                <a:rPr lang="en-US" sz="1600" dirty="0" smtClean="0">
                  <a:solidFill>
                    <a:schemeClr val="tx1">
                      <a:lumMod val="75000"/>
                    </a:schemeClr>
                  </a:solidFill>
                  <a:ea typeface="Open Sans" pitchFamily="34" charset="0"/>
                  <a:cs typeface="Open Sans" pitchFamily="34" charset="0"/>
                </a:rPr>
                <a:t> It can be caused by: </a:t>
              </a:r>
              <a:endParaRPr lang="en-US" sz="1600" dirty="0">
                <a:solidFill>
                  <a:schemeClr val="bg1"/>
                </a:solidFill>
                <a:latin typeface="+mj-lt"/>
                <a:cs typeface="Open Sans Semibold" pitchFamily="34" charset="0"/>
              </a:endParaRPr>
            </a:p>
          </p:txBody>
        </p:sp>
        <p:sp>
          <p:nvSpPr>
            <p:cNvPr id="4" name="Text Box 10"/>
            <p:cNvSpPr txBox="1">
              <a:spLocks noChangeArrowheads="1"/>
            </p:cNvSpPr>
            <p:nvPr/>
          </p:nvSpPr>
          <p:spPr bwMode="auto">
            <a:xfrm>
              <a:off x="261851" y="3486150"/>
              <a:ext cx="3581400" cy="1661993"/>
            </a:xfrm>
            <a:prstGeom prst="rect">
              <a:avLst/>
            </a:prstGeom>
            <a:noFill/>
            <a:ln w="9525">
              <a:noFill/>
              <a:miter lim="800000"/>
              <a:headEnd/>
              <a:tailEnd/>
            </a:ln>
          </p:spPr>
          <p:txBody>
            <a:bodyPr lIns="45720" tIns="22860" rIns="45720" bIns="22860">
              <a:spAutoFit/>
            </a:bodyPr>
            <a:lstStyle/>
            <a:p>
              <a:pPr marL="171450" indent="-171450" defTabSz="1088232" fontAlgn="auto">
                <a:spcBef>
                  <a:spcPts val="0"/>
                </a:spcBef>
                <a:spcAft>
                  <a:spcPts val="0"/>
                </a:spcAft>
                <a:buFontTx/>
                <a:buChar char="-"/>
                <a:defRPr/>
              </a:pPr>
              <a:r>
                <a:rPr lang="en-US" sz="1500" dirty="0">
                  <a:solidFill>
                    <a:schemeClr val="tx1">
                      <a:lumMod val="75000"/>
                    </a:schemeClr>
                  </a:solidFill>
                  <a:ea typeface="Open Sans" pitchFamily="34" charset="0"/>
                  <a:cs typeface="Open Sans" pitchFamily="34" charset="0"/>
                </a:rPr>
                <a:t>Inclement weather </a:t>
              </a:r>
              <a:r>
                <a:rPr lang="en-US" sz="1500" dirty="0" smtClean="0">
                  <a:solidFill>
                    <a:schemeClr val="tx1">
                      <a:lumMod val="75000"/>
                    </a:schemeClr>
                  </a:solidFill>
                  <a:ea typeface="Open Sans" pitchFamily="34" charset="0"/>
                  <a:cs typeface="Open Sans" pitchFamily="34" charset="0"/>
                </a:rPr>
                <a:t>conditions</a:t>
              </a:r>
              <a:endParaRPr lang="en-US" sz="1500" dirty="0">
                <a:solidFill>
                  <a:schemeClr val="tx1">
                    <a:lumMod val="75000"/>
                  </a:schemeClr>
                </a:solidFill>
                <a:ea typeface="Open Sans" pitchFamily="34" charset="0"/>
                <a:cs typeface="Open Sans" pitchFamily="34" charset="0"/>
              </a:endParaRPr>
            </a:p>
            <a:p>
              <a:pPr marL="171450" indent="-171450" defTabSz="1088232" fontAlgn="auto">
                <a:spcBef>
                  <a:spcPts val="0"/>
                </a:spcBef>
                <a:spcAft>
                  <a:spcPts val="0"/>
                </a:spcAft>
                <a:buFontTx/>
                <a:buChar char="-"/>
                <a:defRPr/>
              </a:pPr>
              <a:r>
                <a:rPr lang="en-US" sz="1500" dirty="0" smtClean="0">
                  <a:solidFill>
                    <a:schemeClr val="tx1">
                      <a:lumMod val="75000"/>
                    </a:schemeClr>
                  </a:solidFill>
                  <a:ea typeface="Open Sans" pitchFamily="34" charset="0"/>
                  <a:cs typeface="Open Sans" pitchFamily="34" charset="0"/>
                </a:rPr>
                <a:t>Debris </a:t>
              </a:r>
              <a:r>
                <a:rPr lang="en-US" sz="1500" dirty="0">
                  <a:solidFill>
                    <a:schemeClr val="tx1">
                      <a:lumMod val="75000"/>
                    </a:schemeClr>
                  </a:solidFill>
                  <a:ea typeface="Open Sans" pitchFamily="34" charset="0"/>
                  <a:cs typeface="Open Sans" pitchFamily="34" charset="0"/>
                </a:rPr>
                <a:t>on the </a:t>
              </a:r>
              <a:r>
                <a:rPr lang="en-US" sz="1500" dirty="0" smtClean="0">
                  <a:solidFill>
                    <a:schemeClr val="tx1">
                      <a:lumMod val="75000"/>
                    </a:schemeClr>
                  </a:solidFill>
                  <a:ea typeface="Open Sans" pitchFamily="34" charset="0"/>
                  <a:cs typeface="Open Sans" pitchFamily="34" charset="0"/>
                </a:rPr>
                <a:t>runway</a:t>
              </a:r>
              <a:endParaRPr lang="en-US" sz="1500" dirty="0">
                <a:solidFill>
                  <a:schemeClr val="tx1">
                    <a:lumMod val="75000"/>
                  </a:schemeClr>
                </a:solidFill>
                <a:ea typeface="Open Sans" pitchFamily="34" charset="0"/>
                <a:cs typeface="Open Sans" pitchFamily="34" charset="0"/>
              </a:endParaRPr>
            </a:p>
            <a:p>
              <a:pPr marL="171450" indent="-171450" defTabSz="1088232" fontAlgn="auto">
                <a:spcBef>
                  <a:spcPts val="0"/>
                </a:spcBef>
                <a:spcAft>
                  <a:spcPts val="0"/>
                </a:spcAft>
                <a:buFontTx/>
                <a:buChar char="-"/>
                <a:defRPr/>
              </a:pPr>
              <a:r>
                <a:rPr lang="en-US" sz="1500" dirty="0">
                  <a:solidFill>
                    <a:schemeClr val="tx1">
                      <a:lumMod val="75000"/>
                    </a:schemeClr>
                  </a:solidFill>
                  <a:ea typeface="Open Sans" pitchFamily="34" charset="0"/>
                  <a:cs typeface="Open Sans" pitchFamily="34" charset="0"/>
                </a:rPr>
                <a:t>ATC separation of aircraft, slower aircraft unable to exit airspace or runway, forcing larger aircraft to go </a:t>
              </a:r>
              <a:r>
                <a:rPr lang="en-US" sz="1500" dirty="0" smtClean="0">
                  <a:solidFill>
                    <a:schemeClr val="tx1">
                      <a:lumMod val="75000"/>
                    </a:schemeClr>
                  </a:solidFill>
                  <a:ea typeface="Open Sans" pitchFamily="34" charset="0"/>
                  <a:cs typeface="Open Sans" pitchFamily="34" charset="0"/>
                </a:rPr>
                <a:t>around</a:t>
              </a:r>
            </a:p>
            <a:p>
              <a:pPr defTabSz="1088232" fontAlgn="auto">
                <a:spcBef>
                  <a:spcPts val="0"/>
                </a:spcBef>
                <a:spcAft>
                  <a:spcPts val="0"/>
                </a:spcAft>
                <a:defRPr/>
              </a:pPr>
              <a:r>
                <a:rPr lang="en-US" sz="1500" dirty="0" smtClean="0">
                  <a:solidFill>
                    <a:schemeClr val="tx1">
                      <a:lumMod val="75000"/>
                    </a:schemeClr>
                  </a:solidFill>
                  <a:ea typeface="Open Sans" pitchFamily="34" charset="0"/>
                  <a:cs typeface="Open Sans" pitchFamily="34" charset="0"/>
                </a:rPr>
                <a:t>Missed approaches are safety operations that the Authority cannot influence.</a:t>
              </a:r>
              <a:endParaRPr lang="en-US" sz="1500" dirty="0">
                <a:solidFill>
                  <a:schemeClr val="tx1">
                    <a:lumMod val="75000"/>
                  </a:schemeClr>
                </a:solidFill>
                <a:ea typeface="Open Sans" pitchFamily="34" charset="0"/>
                <a:cs typeface="Open Sans" pitchFamily="34" charset="0"/>
              </a:endParaRPr>
            </a:p>
          </p:txBody>
        </p:sp>
      </p:grpSp>
      <p:sp>
        <p:nvSpPr>
          <p:cNvPr id="6" name="Title 5"/>
          <p:cNvSpPr>
            <a:spLocks noGrp="1"/>
          </p:cNvSpPr>
          <p:nvPr>
            <p:ph type="title"/>
          </p:nvPr>
        </p:nvSpPr>
        <p:spPr/>
        <p:txBody>
          <a:bodyPr/>
          <a:lstStyle/>
          <a:p>
            <a:r>
              <a:rPr lang="en-US" dirty="0" smtClean="0">
                <a:solidFill>
                  <a:schemeClr val="bg1"/>
                </a:solidFill>
              </a:rPr>
              <a:t>Definition: Missed Approaches</a:t>
            </a:r>
            <a:endParaRPr lang="en-US" dirty="0">
              <a:solidFill>
                <a:schemeClr val="bg1"/>
              </a:solidFill>
            </a:endParaRPr>
          </a:p>
        </p:txBody>
      </p:sp>
      <p:sp>
        <p:nvSpPr>
          <p:cNvPr id="10" name="Slide Number Placeholder 1"/>
          <p:cNvSpPr>
            <a:spLocks noGrp="1"/>
          </p:cNvSpPr>
          <p:nvPr>
            <p:ph type="sldNum" sz="quarter" idx="4294967295"/>
          </p:nvPr>
        </p:nvSpPr>
        <p:spPr>
          <a:xfrm>
            <a:off x="7023273" y="4886522"/>
            <a:ext cx="2133600" cy="274637"/>
          </a:xfrm>
          <a:prstGeom prst="rect">
            <a:avLst/>
          </a:prstGeom>
        </p:spPr>
        <p:txBody>
          <a:bodyPr/>
          <a:lstStyle/>
          <a:p>
            <a:pPr algn="r">
              <a:defRPr/>
            </a:pPr>
            <a:fld id="{1586C6F0-B0A0-4B91-8218-B729A6939E11}" type="slidenum">
              <a:rPr lang="en-US" sz="1000" smtClean="0"/>
              <a:pPr algn="r">
                <a:defRPr/>
              </a:pPr>
              <a:t>6</a:t>
            </a:fld>
            <a:endParaRPr lang="en-US" sz="1000" dirty="0"/>
          </a:p>
        </p:txBody>
      </p:sp>
    </p:spTree>
    <p:extLst>
      <p:ext uri="{BB962C8B-B14F-4D97-AF65-F5344CB8AC3E}">
        <p14:creationId xmlns:p14="http://schemas.microsoft.com/office/powerpoint/2010/main" val="9565415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7250"/>
          </a:xfrm>
        </p:spPr>
        <p:txBody>
          <a:bodyPr/>
          <a:lstStyle/>
          <a:p>
            <a:r>
              <a:rPr lang="en-US" dirty="0" smtClean="0"/>
              <a:t>Missed Approach Statistics</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065857414"/>
              </p:ext>
            </p:extLst>
          </p:nvPr>
        </p:nvGraphicFramePr>
        <p:xfrm>
          <a:off x="4419600" y="1098349"/>
          <a:ext cx="4421580" cy="2640785"/>
        </p:xfrm>
        <a:graphic>
          <a:graphicData uri="http://schemas.openxmlformats.org/drawingml/2006/table">
            <a:tbl>
              <a:tblPr firstRow="1" firstCol="1" bandRow="1"/>
              <a:tblGrid>
                <a:gridCol w="785580"/>
                <a:gridCol w="1121400"/>
                <a:gridCol w="1066800"/>
                <a:gridCol w="1447800"/>
              </a:tblGrid>
              <a:tr h="1168601">
                <a:tc>
                  <a:txBody>
                    <a:bodyPr/>
                    <a:lstStyle/>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YEAR</a:t>
                      </a:r>
                      <a:endParaRPr lang="en-US" sz="1050" dirty="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Total Missed Approaches</a:t>
                      </a:r>
                      <a:endParaRPr lang="en-US" sz="1050" dirty="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smtClean="0">
                          <a:solidFill>
                            <a:srgbClr val="FFFFFF"/>
                          </a:solidFill>
                          <a:effectLst/>
                          <a:latin typeface="Calibri"/>
                          <a:ea typeface="Times New Roman"/>
                          <a:cs typeface="Times New Roman"/>
                        </a:rPr>
                        <a:t>Total </a:t>
                      </a:r>
                      <a:endParaRPr lang="en-US" sz="1050" dirty="0">
                        <a:effectLst/>
                        <a:latin typeface="Calibri"/>
                        <a:ea typeface="Times New Roman"/>
                        <a:cs typeface="Times New Roman"/>
                      </a:endParaRPr>
                    </a:p>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Arrivals</a:t>
                      </a:r>
                      <a:endParaRPr lang="en-US" sz="1050" dirty="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smtClean="0">
                          <a:solidFill>
                            <a:srgbClr val="FFFFFF"/>
                          </a:solidFill>
                          <a:effectLst/>
                          <a:latin typeface="Calibri"/>
                          <a:ea typeface="Times New Roman"/>
                          <a:cs typeface="Times New Roman"/>
                        </a:rPr>
                        <a:t>Total</a:t>
                      </a:r>
                      <a:endParaRPr lang="en-US" sz="1050" dirty="0">
                        <a:effectLst/>
                        <a:latin typeface="Calibri"/>
                        <a:ea typeface="Times New Roman"/>
                        <a:cs typeface="Times New Roman"/>
                      </a:endParaRPr>
                    </a:p>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Arrivals</a:t>
                      </a:r>
                      <a:endParaRPr lang="en-US" sz="1050" dirty="0">
                        <a:effectLst/>
                        <a:latin typeface="Calibri"/>
                        <a:ea typeface="Times New Roman"/>
                        <a:cs typeface="Times New Roman"/>
                      </a:endParaRPr>
                    </a:p>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 that are Missed Approaches</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r>
              <a:tr h="228149">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2012</a:t>
                      </a:r>
                      <a:endParaRPr lang="en-US" sz="105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692</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93,126</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0.7%</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28149">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2013</a:t>
                      </a:r>
                      <a:endParaRPr lang="en-US" sz="105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659</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93,985</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0.7%</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228149">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2014</a:t>
                      </a:r>
                      <a:endParaRPr lang="en-US" sz="105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637</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95,881</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0.7%</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28149">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2015</a:t>
                      </a:r>
                      <a:endParaRPr lang="en-US" sz="105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748</a:t>
                      </a:r>
                      <a:endParaRPr lang="en-US" sz="1050" dirty="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96,856</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0.8%</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r h="228149">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2016</a:t>
                      </a:r>
                      <a:endParaRPr lang="en-US" sz="105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771</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effectLst/>
                          <a:latin typeface="Calibri"/>
                          <a:ea typeface="Times New Roman"/>
                          <a:cs typeface="Times New Roman"/>
                        </a:rPr>
                        <a:t>98,566</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0.8%</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228149">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2017</a:t>
                      </a:r>
                      <a:endParaRPr lang="en-US" sz="105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67*</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8,200*</a:t>
                      </a:r>
                      <a:endParaRPr lang="en-US" sz="1050" dirty="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0.8%</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bl>
          </a:graphicData>
        </a:graphic>
      </p:graphicFrame>
      <p:sp>
        <p:nvSpPr>
          <p:cNvPr id="12" name="Text Box 2"/>
          <p:cNvSpPr txBox="1">
            <a:spLocks noChangeArrowheads="1"/>
          </p:cNvSpPr>
          <p:nvPr/>
        </p:nvSpPr>
        <p:spPr bwMode="auto">
          <a:xfrm>
            <a:off x="7052628" y="3790950"/>
            <a:ext cx="1791970" cy="2705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Calibri"/>
                <a:ea typeface="Times New Roman"/>
                <a:cs typeface="Times New Roman"/>
              </a:rPr>
              <a:t>*Through January 31, 2017</a:t>
            </a:r>
          </a:p>
          <a:p>
            <a:pPr marL="0" marR="0">
              <a:spcBef>
                <a:spcPts val="0"/>
              </a:spcBef>
              <a:spcAft>
                <a:spcPts val="0"/>
              </a:spcAft>
            </a:pPr>
            <a:r>
              <a:rPr lang="en-US" sz="1200" dirty="0">
                <a:effectLst/>
                <a:latin typeface="Calibri"/>
                <a:ea typeface="Times New Roman"/>
                <a:cs typeface="Times New Roman"/>
              </a:rPr>
              <a:t> </a:t>
            </a:r>
            <a:endParaRPr lang="en-US" sz="1100" dirty="0">
              <a:effectLst/>
              <a:latin typeface="Calibri"/>
              <a:ea typeface="Times New Roman"/>
              <a:cs typeface="Times New Roman"/>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3757"/>
            <a:ext cx="439537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905000" y="2800350"/>
            <a:ext cx="1069975" cy="567055"/>
          </a:xfrm>
          <a:prstGeom prst="rect">
            <a:avLst/>
          </a:prstGeom>
        </p:spPr>
      </p:pic>
    </p:spTree>
    <p:extLst>
      <p:ext uri="{BB962C8B-B14F-4D97-AF65-F5344CB8AC3E}">
        <p14:creationId xmlns:p14="http://schemas.microsoft.com/office/powerpoint/2010/main" val="41692927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 y="0"/>
            <a:ext cx="9144000" cy="857250"/>
          </a:xfrm>
        </p:spPr>
        <p:txBody>
          <a:bodyPr/>
          <a:lstStyle/>
          <a:p>
            <a:r>
              <a:rPr lang="en-US" dirty="0" smtClean="0"/>
              <a:t>Missed Approach Noise Dot Compliance</a:t>
            </a:r>
            <a:endParaRPr lang="en-US" dirty="0"/>
          </a:p>
        </p:txBody>
      </p:sp>
      <p:sp>
        <p:nvSpPr>
          <p:cNvPr id="3" name="Slide Number Placeholder 2"/>
          <p:cNvSpPr>
            <a:spLocks noGrp="1"/>
          </p:cNvSpPr>
          <p:nvPr>
            <p:ph type="sldNum" sz="quarter" idx="11"/>
          </p:nvPr>
        </p:nvSpPr>
        <p:spPr/>
        <p:txBody>
          <a:bodyPr/>
          <a:lstStyle/>
          <a:p>
            <a:pPr>
              <a:defRPr/>
            </a:pPr>
            <a:fld id="{1586C6F0-B0A0-4B91-8218-B729A6939E11}" type="slidenum">
              <a:rPr lang="en-US" smtClean="0"/>
              <a:pPr>
                <a:defRPr/>
              </a:pPr>
              <a:t>8</a:t>
            </a:fld>
            <a:endParaRPr lang="en-US" dirty="0"/>
          </a:p>
        </p:txBody>
      </p:sp>
      <p:sp>
        <p:nvSpPr>
          <p:cNvPr id="12" name="Text Box 2"/>
          <p:cNvSpPr txBox="1">
            <a:spLocks noChangeArrowheads="1"/>
          </p:cNvSpPr>
          <p:nvPr/>
        </p:nvSpPr>
        <p:spPr bwMode="auto">
          <a:xfrm>
            <a:off x="6572250" y="4695825"/>
            <a:ext cx="1791970" cy="270510"/>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n-US" sz="1100" dirty="0">
                <a:effectLst/>
                <a:latin typeface="Calibri"/>
                <a:ea typeface="Times New Roman"/>
                <a:cs typeface="Times New Roman"/>
              </a:rPr>
              <a:t>*Through January 31, 2017</a:t>
            </a:r>
          </a:p>
          <a:p>
            <a:pPr marL="0" marR="0">
              <a:spcBef>
                <a:spcPts val="0"/>
              </a:spcBef>
              <a:spcAft>
                <a:spcPts val="0"/>
              </a:spcAft>
            </a:pPr>
            <a:r>
              <a:rPr lang="en-US" sz="1200" dirty="0">
                <a:effectLst/>
                <a:latin typeface="Calibri"/>
                <a:ea typeface="Times New Roman"/>
                <a:cs typeface="Times New Roman"/>
              </a:rPr>
              <a:t> </a:t>
            </a:r>
            <a:endParaRPr lang="en-US" sz="1100" dirty="0">
              <a:effectLst/>
              <a:latin typeface="Calibri"/>
              <a:ea typeface="Times New Roman"/>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1456881779"/>
              </p:ext>
            </p:extLst>
          </p:nvPr>
        </p:nvGraphicFramePr>
        <p:xfrm>
          <a:off x="685800" y="3719511"/>
          <a:ext cx="4100196" cy="981456"/>
        </p:xfrm>
        <a:graphic>
          <a:graphicData uri="http://schemas.openxmlformats.org/drawingml/2006/table">
            <a:tbl>
              <a:tblPr firstRow="1" firstCol="1" bandRow="1"/>
              <a:tblGrid>
                <a:gridCol w="1366732"/>
                <a:gridCol w="1366732"/>
                <a:gridCol w="1366732"/>
              </a:tblGrid>
              <a:tr h="154940">
                <a:tc>
                  <a:txBody>
                    <a:bodyPr/>
                    <a:lstStyle/>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Noise Dot </a:t>
                      </a:r>
                      <a:r>
                        <a:rPr lang="en-US" sz="1400" b="1" dirty="0" smtClean="0">
                          <a:solidFill>
                            <a:srgbClr val="FFFFFF"/>
                          </a:solidFill>
                          <a:effectLst/>
                          <a:latin typeface="Calibri"/>
                          <a:ea typeface="Times New Roman"/>
                          <a:cs typeface="Times New Roman"/>
                        </a:rPr>
                        <a:t>Compliance</a:t>
                      </a:r>
                      <a:endParaRPr lang="en-US" sz="1050" dirty="0">
                        <a:effectLst/>
                        <a:latin typeface="Calibri"/>
                        <a:ea typeface="Times New Roman"/>
                        <a:cs typeface="Times New Roman"/>
                      </a:endParaRPr>
                    </a:p>
                  </a:txBody>
                  <a:tcPr marL="68580" marR="68580" marT="0" marB="0" anchor="b">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Compliant</a:t>
                      </a:r>
                      <a:endParaRPr lang="en-US" sz="1050" dirty="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c>
                  <a:txBody>
                    <a:bodyPr/>
                    <a:lstStyle/>
                    <a:p>
                      <a:pPr marL="0" marR="0" algn="ctr">
                        <a:lnSpc>
                          <a:spcPct val="115000"/>
                        </a:lnSpc>
                        <a:spcBef>
                          <a:spcPts val="0"/>
                        </a:spcBef>
                        <a:spcAft>
                          <a:spcPts val="0"/>
                        </a:spcAft>
                      </a:pPr>
                      <a:r>
                        <a:rPr lang="en-US" sz="1400" b="1" dirty="0">
                          <a:solidFill>
                            <a:srgbClr val="FFFFFF"/>
                          </a:solidFill>
                          <a:effectLst/>
                          <a:latin typeface="Calibri"/>
                          <a:ea typeface="Times New Roman"/>
                          <a:cs typeface="Times New Roman"/>
                        </a:rPr>
                        <a:t>Non-Compliant</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4BACC6"/>
                    </a:solidFill>
                  </a:tcPr>
                </a:tc>
              </a:tr>
              <a:tr h="154940">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December </a:t>
                      </a:r>
                      <a:r>
                        <a:rPr lang="en-US" sz="1400" dirty="0">
                          <a:solidFill>
                            <a:srgbClr val="000000"/>
                          </a:solidFill>
                          <a:effectLst/>
                          <a:latin typeface="Calibri"/>
                          <a:ea typeface="Times New Roman"/>
                          <a:cs typeface="Times New Roman"/>
                        </a:rPr>
                        <a:t>2016</a:t>
                      </a:r>
                      <a:endParaRPr lang="en-US" sz="1050" dirty="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66</a:t>
                      </a:r>
                      <a:endParaRPr lang="en-US" sz="105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c>
                  <a:txBody>
                    <a:bodyPr/>
                    <a:lstStyle/>
                    <a:p>
                      <a:pPr marL="0" marR="0" algn="ctr">
                        <a:lnSpc>
                          <a:spcPct val="115000"/>
                        </a:lnSpc>
                        <a:spcBef>
                          <a:spcPts val="0"/>
                        </a:spcBef>
                        <a:spcAft>
                          <a:spcPts val="0"/>
                        </a:spcAft>
                      </a:pPr>
                      <a:r>
                        <a:rPr lang="en-US" sz="1400">
                          <a:solidFill>
                            <a:srgbClr val="000000"/>
                          </a:solidFill>
                          <a:effectLst/>
                          <a:latin typeface="Calibri"/>
                          <a:ea typeface="Times New Roman"/>
                          <a:cs typeface="Times New Roman"/>
                        </a:rPr>
                        <a:t>12</a:t>
                      </a:r>
                      <a:endParaRPr lang="en-US" sz="105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solidFill>
                      <a:srgbClr val="DAEEF3"/>
                    </a:solidFill>
                  </a:tcPr>
                </a:tc>
              </a:tr>
              <a:tr h="154940">
                <a:tc>
                  <a:txBody>
                    <a:bodyPr/>
                    <a:lstStyle/>
                    <a:p>
                      <a:pPr marL="0" marR="0" algn="ctr">
                        <a:lnSpc>
                          <a:spcPct val="115000"/>
                        </a:lnSpc>
                        <a:spcBef>
                          <a:spcPts val="0"/>
                        </a:spcBef>
                        <a:spcAft>
                          <a:spcPts val="0"/>
                        </a:spcAft>
                      </a:pPr>
                      <a:r>
                        <a:rPr lang="en-US" sz="1400" dirty="0" smtClean="0">
                          <a:solidFill>
                            <a:srgbClr val="000000"/>
                          </a:solidFill>
                          <a:effectLst/>
                          <a:latin typeface="Calibri"/>
                          <a:ea typeface="Times New Roman"/>
                          <a:cs typeface="Times New Roman"/>
                        </a:rPr>
                        <a:t>January </a:t>
                      </a:r>
                      <a:r>
                        <a:rPr lang="en-US" sz="1400" dirty="0">
                          <a:solidFill>
                            <a:srgbClr val="000000"/>
                          </a:solidFill>
                          <a:effectLst/>
                          <a:latin typeface="Calibri"/>
                          <a:ea typeface="Times New Roman"/>
                          <a:cs typeface="Times New Roman"/>
                        </a:rPr>
                        <a:t>2017</a:t>
                      </a:r>
                      <a:endParaRPr lang="en-US" sz="1050" dirty="0">
                        <a:effectLst/>
                        <a:latin typeface="Calibri"/>
                        <a:ea typeface="Times New Roman"/>
                        <a:cs typeface="Times New Roman"/>
                      </a:endParaRPr>
                    </a:p>
                  </a:txBody>
                  <a:tcPr marL="68580" marR="68580" marT="0" marB="0" anchor="ctr">
                    <a:lnL w="12700" cap="flat" cmpd="sng" algn="ctr">
                      <a:solidFill>
                        <a:srgbClr val="92CDDC"/>
                      </a:solidFill>
                      <a:prstDash val="solid"/>
                      <a:round/>
                      <a:headEnd type="none" w="med" len="med"/>
                      <a:tailEnd type="none" w="med" len="med"/>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52</a:t>
                      </a:r>
                      <a:endParaRPr lang="en-US" sz="1050" dirty="0">
                        <a:effectLst/>
                        <a:latin typeface="Calibri"/>
                        <a:ea typeface="Times New Roman"/>
                        <a:cs typeface="Times New Roman"/>
                      </a:endParaRPr>
                    </a:p>
                  </a:txBody>
                  <a:tcPr marL="68580" marR="68580" marT="0" marB="0" anchor="ctr">
                    <a:lnL>
                      <a:noFill/>
                    </a:lnL>
                    <a:lnR>
                      <a:noFill/>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solidFill>
                            <a:srgbClr val="000000"/>
                          </a:solidFill>
                          <a:effectLst/>
                          <a:latin typeface="Calibri"/>
                          <a:ea typeface="Times New Roman"/>
                          <a:cs typeface="Times New Roman"/>
                        </a:rPr>
                        <a:t>15</a:t>
                      </a:r>
                      <a:endParaRPr lang="en-US" sz="1050" dirty="0">
                        <a:effectLst/>
                        <a:latin typeface="Calibri"/>
                        <a:ea typeface="Times New Roman"/>
                        <a:cs typeface="Times New Roman"/>
                      </a:endParaRPr>
                    </a:p>
                  </a:txBody>
                  <a:tcPr marL="68580" marR="68580" marT="0" marB="0" anchor="ctr">
                    <a:lnL>
                      <a:noFill/>
                    </a:lnL>
                    <a:lnR w="12700" cap="flat" cmpd="sng" algn="ctr">
                      <a:solidFill>
                        <a:srgbClr val="92CDDC"/>
                      </a:solidFill>
                      <a:prstDash val="solid"/>
                      <a:round/>
                      <a:headEnd type="none" w="med" len="med"/>
                      <a:tailEnd type="none" w="med" len="med"/>
                    </a:lnR>
                    <a:lnT w="12700" cap="flat" cmpd="sng" algn="ctr">
                      <a:solidFill>
                        <a:srgbClr val="92CDDC"/>
                      </a:solidFill>
                      <a:prstDash val="solid"/>
                      <a:round/>
                      <a:headEnd type="none" w="med" len="med"/>
                      <a:tailEnd type="none" w="med" len="med"/>
                    </a:lnT>
                    <a:lnB w="12700" cap="flat" cmpd="sng" algn="ctr">
                      <a:solidFill>
                        <a:srgbClr val="92CDDC"/>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945892370"/>
              </p:ext>
            </p:extLst>
          </p:nvPr>
        </p:nvGraphicFramePr>
        <p:xfrm>
          <a:off x="5791200" y="1540057"/>
          <a:ext cx="1955800" cy="3189732"/>
        </p:xfrm>
        <a:graphic>
          <a:graphicData uri="http://schemas.openxmlformats.org/drawingml/2006/table">
            <a:tbl>
              <a:tblPr firstRow="1" firstCol="1" bandRow="1">
                <a:tableStyleId>{5C22544A-7EE6-4342-B048-85BDC9FD1C3A}</a:tableStyleId>
              </a:tblPr>
              <a:tblGrid>
                <a:gridCol w="736600"/>
                <a:gridCol w="609600"/>
                <a:gridCol w="609600"/>
              </a:tblGrid>
              <a:tr h="190500">
                <a:tc>
                  <a:txBody>
                    <a:bodyPr/>
                    <a:lstStyle/>
                    <a:p>
                      <a:pPr>
                        <a:lnSpc>
                          <a:spcPct val="115000"/>
                        </a:lnSpc>
                      </a:pPr>
                      <a:endParaRPr lang="en-US" sz="1400" dirty="0">
                        <a:effectLst/>
                        <a:latin typeface="+mn-lt"/>
                      </a:endParaRPr>
                    </a:p>
                  </a:txBody>
                  <a:tcPr marL="68580" marR="68580" marT="0" marB="0" anchor="b"/>
                </a:tc>
                <a:tc>
                  <a:txBody>
                    <a:bodyPr/>
                    <a:lstStyle/>
                    <a:p>
                      <a:pPr marL="0" marR="0" algn="ctr">
                        <a:lnSpc>
                          <a:spcPct val="115000"/>
                        </a:lnSpc>
                        <a:spcBef>
                          <a:spcPts val="0"/>
                        </a:spcBef>
                        <a:spcAft>
                          <a:spcPts val="0"/>
                        </a:spcAft>
                      </a:pPr>
                      <a:r>
                        <a:rPr lang="en-US" sz="1400" u="sng" dirty="0">
                          <a:effectLst/>
                          <a:latin typeface="+mn-lt"/>
                        </a:rPr>
                        <a:t>2016</a:t>
                      </a:r>
                      <a:endParaRPr lang="en-US" sz="1400" dirty="0">
                        <a:effectLst/>
                        <a:latin typeface="+mn-lt"/>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u="sng" dirty="0">
                          <a:effectLst/>
                          <a:latin typeface="+mn-lt"/>
                        </a:rPr>
                        <a:t>2017</a:t>
                      </a:r>
                      <a:endParaRPr lang="en-US" sz="1400" dirty="0">
                        <a:effectLst/>
                        <a:latin typeface="+mn-lt"/>
                        <a:ea typeface="Calibri"/>
                        <a:cs typeface="Open Sans"/>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Jan</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18</a:t>
                      </a:r>
                      <a:endParaRPr lang="en-US" sz="1400">
                        <a:effectLst/>
                        <a:latin typeface="+mn-lt"/>
                        <a:ea typeface="Calibri"/>
                        <a:cs typeface="Open Sans"/>
                      </a:endParaRPr>
                    </a:p>
                  </a:txBody>
                  <a:tcPr marL="68580" marR="68580" marT="0" marB="0" anchor="ctr"/>
                </a:tc>
                <a:tc>
                  <a:txBody>
                    <a:bodyPr/>
                    <a:lstStyle/>
                    <a:p>
                      <a:pPr marL="0" marR="0" algn="ctr">
                        <a:lnSpc>
                          <a:spcPct val="115000"/>
                        </a:lnSpc>
                        <a:spcBef>
                          <a:spcPts val="0"/>
                        </a:spcBef>
                        <a:spcAft>
                          <a:spcPts val="0"/>
                        </a:spcAft>
                      </a:pPr>
                      <a:r>
                        <a:rPr lang="en-US" sz="1400" dirty="0" smtClean="0">
                          <a:effectLst/>
                          <a:latin typeface="+mn-lt"/>
                        </a:rPr>
                        <a:t>15*</a:t>
                      </a:r>
                      <a:endParaRPr lang="en-US" sz="1400" dirty="0">
                        <a:effectLst/>
                        <a:latin typeface="+mn-lt"/>
                        <a:ea typeface="Calibri"/>
                        <a:cs typeface="Open Sans"/>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Feb</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11</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dirty="0">
                        <a:effectLst/>
                        <a:latin typeface="+mn-lt"/>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Mar</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10</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Apr</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11</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May</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12</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Jun</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29</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dirty="0">
                        <a:effectLst/>
                        <a:latin typeface="+mn-lt"/>
                      </a:endParaRPr>
                    </a:p>
                  </a:txBody>
                  <a:tcPr marL="68580" marR="68580" marT="0" marB="0" anchor="ctr"/>
                </a:tc>
              </a:tr>
              <a:tr h="190500">
                <a:tc>
                  <a:txBody>
                    <a:bodyPr/>
                    <a:lstStyle/>
                    <a:p>
                      <a:pPr marL="0" marR="0">
                        <a:lnSpc>
                          <a:spcPct val="115000"/>
                        </a:lnSpc>
                        <a:spcBef>
                          <a:spcPts val="0"/>
                        </a:spcBef>
                        <a:spcAft>
                          <a:spcPts val="0"/>
                        </a:spcAft>
                      </a:pPr>
                      <a:r>
                        <a:rPr lang="en-US" sz="1400">
                          <a:effectLst/>
                          <a:latin typeface="+mn-lt"/>
                        </a:rPr>
                        <a:t>Jul</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25</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b"/>
                </a:tc>
              </a:tr>
              <a:tr h="190500">
                <a:tc>
                  <a:txBody>
                    <a:bodyPr/>
                    <a:lstStyle/>
                    <a:p>
                      <a:pPr marL="0" marR="0">
                        <a:lnSpc>
                          <a:spcPct val="115000"/>
                        </a:lnSpc>
                        <a:spcBef>
                          <a:spcPts val="0"/>
                        </a:spcBef>
                        <a:spcAft>
                          <a:spcPts val="0"/>
                        </a:spcAft>
                      </a:pPr>
                      <a:r>
                        <a:rPr lang="en-US" sz="1400">
                          <a:effectLst/>
                          <a:latin typeface="+mn-lt"/>
                        </a:rPr>
                        <a:t>Aug</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19</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b"/>
                </a:tc>
              </a:tr>
              <a:tr h="190500">
                <a:tc>
                  <a:txBody>
                    <a:bodyPr/>
                    <a:lstStyle/>
                    <a:p>
                      <a:pPr marL="0" marR="0">
                        <a:lnSpc>
                          <a:spcPct val="115000"/>
                        </a:lnSpc>
                        <a:spcBef>
                          <a:spcPts val="0"/>
                        </a:spcBef>
                        <a:spcAft>
                          <a:spcPts val="0"/>
                        </a:spcAft>
                      </a:pPr>
                      <a:r>
                        <a:rPr lang="en-US" sz="1400">
                          <a:effectLst/>
                          <a:latin typeface="+mn-lt"/>
                        </a:rPr>
                        <a:t>Sep</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22</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b"/>
                </a:tc>
              </a:tr>
              <a:tr h="190500">
                <a:tc>
                  <a:txBody>
                    <a:bodyPr/>
                    <a:lstStyle/>
                    <a:p>
                      <a:pPr marL="0" marR="0">
                        <a:lnSpc>
                          <a:spcPct val="115000"/>
                        </a:lnSpc>
                        <a:spcBef>
                          <a:spcPts val="0"/>
                        </a:spcBef>
                        <a:spcAft>
                          <a:spcPts val="0"/>
                        </a:spcAft>
                      </a:pPr>
                      <a:r>
                        <a:rPr lang="en-US" sz="1400">
                          <a:effectLst/>
                          <a:latin typeface="+mn-lt"/>
                        </a:rPr>
                        <a:t>Oct</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11</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b"/>
                </a:tc>
              </a:tr>
              <a:tr h="190500">
                <a:tc>
                  <a:txBody>
                    <a:bodyPr/>
                    <a:lstStyle/>
                    <a:p>
                      <a:pPr marL="0" marR="0">
                        <a:lnSpc>
                          <a:spcPct val="115000"/>
                        </a:lnSpc>
                        <a:spcBef>
                          <a:spcPts val="0"/>
                        </a:spcBef>
                        <a:spcAft>
                          <a:spcPts val="0"/>
                        </a:spcAft>
                      </a:pPr>
                      <a:r>
                        <a:rPr lang="en-US" sz="1400">
                          <a:effectLst/>
                          <a:latin typeface="+mn-lt"/>
                        </a:rPr>
                        <a:t>Nov</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a:effectLst/>
                          <a:latin typeface="+mn-lt"/>
                        </a:rPr>
                        <a:t>11</a:t>
                      </a:r>
                      <a:endParaRPr lang="en-US" sz="1400">
                        <a:effectLst/>
                        <a:latin typeface="+mn-lt"/>
                        <a:ea typeface="Calibri"/>
                        <a:cs typeface="Open Sans"/>
                      </a:endParaRPr>
                    </a:p>
                  </a:txBody>
                  <a:tcPr marL="68580" marR="68580" marT="0" marB="0" anchor="ctr"/>
                </a:tc>
                <a:tc>
                  <a:txBody>
                    <a:bodyPr/>
                    <a:lstStyle/>
                    <a:p>
                      <a:pPr>
                        <a:lnSpc>
                          <a:spcPct val="115000"/>
                        </a:lnSpc>
                      </a:pPr>
                      <a:endParaRPr lang="en-US" sz="1400">
                        <a:effectLst/>
                        <a:latin typeface="+mn-lt"/>
                      </a:endParaRPr>
                    </a:p>
                  </a:txBody>
                  <a:tcPr marL="68580" marR="68580" marT="0" marB="0" anchor="b"/>
                </a:tc>
              </a:tr>
              <a:tr h="190500">
                <a:tc>
                  <a:txBody>
                    <a:bodyPr/>
                    <a:lstStyle/>
                    <a:p>
                      <a:pPr marL="0" marR="0">
                        <a:lnSpc>
                          <a:spcPct val="115000"/>
                        </a:lnSpc>
                        <a:spcBef>
                          <a:spcPts val="0"/>
                        </a:spcBef>
                        <a:spcAft>
                          <a:spcPts val="0"/>
                        </a:spcAft>
                      </a:pPr>
                      <a:r>
                        <a:rPr lang="en-US" sz="1400">
                          <a:effectLst/>
                          <a:latin typeface="+mn-lt"/>
                        </a:rPr>
                        <a:t>Dec</a:t>
                      </a:r>
                      <a:endParaRPr lang="en-US" sz="1400">
                        <a:effectLst/>
                        <a:latin typeface="+mn-lt"/>
                        <a:ea typeface="Calibri"/>
                        <a:cs typeface="Open Sans"/>
                      </a:endParaRPr>
                    </a:p>
                  </a:txBody>
                  <a:tcPr marL="68580" marR="68580" marT="0" marB="0" anchor="b"/>
                </a:tc>
                <a:tc>
                  <a:txBody>
                    <a:bodyPr/>
                    <a:lstStyle/>
                    <a:p>
                      <a:pPr marL="0" marR="0" algn="ctr">
                        <a:lnSpc>
                          <a:spcPct val="115000"/>
                        </a:lnSpc>
                        <a:spcBef>
                          <a:spcPts val="0"/>
                        </a:spcBef>
                        <a:spcAft>
                          <a:spcPts val="0"/>
                        </a:spcAft>
                      </a:pPr>
                      <a:r>
                        <a:rPr lang="en-US" sz="1400" dirty="0">
                          <a:effectLst/>
                          <a:latin typeface="+mn-lt"/>
                        </a:rPr>
                        <a:t>12</a:t>
                      </a:r>
                      <a:endParaRPr lang="en-US" sz="1400" dirty="0">
                        <a:effectLst/>
                        <a:latin typeface="+mn-lt"/>
                        <a:ea typeface="Calibri"/>
                        <a:cs typeface="Open Sans"/>
                      </a:endParaRPr>
                    </a:p>
                  </a:txBody>
                  <a:tcPr marL="68580" marR="68580" marT="0" marB="0" anchor="ctr"/>
                </a:tc>
                <a:tc>
                  <a:txBody>
                    <a:bodyPr/>
                    <a:lstStyle/>
                    <a:p>
                      <a:pPr>
                        <a:lnSpc>
                          <a:spcPct val="115000"/>
                        </a:lnSpc>
                      </a:pPr>
                      <a:endParaRPr lang="en-US" sz="1400" dirty="0">
                        <a:effectLst/>
                        <a:latin typeface="+mn-lt"/>
                      </a:endParaRPr>
                    </a:p>
                  </a:txBody>
                  <a:tcPr marL="68580" marR="68580" marT="0" marB="0" anchor="b"/>
                </a:tc>
              </a:tr>
            </a:tbl>
          </a:graphicData>
        </a:graphic>
      </p:graphicFrame>
      <p:sp>
        <p:nvSpPr>
          <p:cNvPr id="5" name="TextBox 4"/>
          <p:cNvSpPr txBox="1"/>
          <p:nvPr/>
        </p:nvSpPr>
        <p:spPr>
          <a:xfrm>
            <a:off x="4724400" y="955282"/>
            <a:ext cx="3886200" cy="584775"/>
          </a:xfrm>
          <a:prstGeom prst="rect">
            <a:avLst/>
          </a:prstGeom>
          <a:noFill/>
          <a:ln>
            <a:noFill/>
          </a:ln>
        </p:spPr>
        <p:txBody>
          <a:bodyPr wrap="square" rtlCol="0">
            <a:spAutoFit/>
          </a:bodyPr>
          <a:lstStyle/>
          <a:p>
            <a:pPr algn="ctr"/>
            <a:r>
              <a:rPr lang="en-US" sz="1600" dirty="0"/>
              <a:t>Missed Approaches </a:t>
            </a:r>
          </a:p>
          <a:p>
            <a:pPr algn="ctr"/>
            <a:r>
              <a:rPr lang="en-US" sz="1600" dirty="0" smtClean="0"/>
              <a:t>Non-Compliant with FAA Noise Dots</a:t>
            </a:r>
            <a:endParaRPr lang="en-US" sz="1600"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081" t="26103" r="20905" b="12058"/>
          <a:stretch/>
        </p:blipFill>
        <p:spPr bwMode="auto">
          <a:xfrm>
            <a:off x="914400" y="1082603"/>
            <a:ext cx="3738216" cy="24035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7620" y="1082603"/>
            <a:ext cx="922020" cy="307777"/>
          </a:xfrm>
          <a:prstGeom prst="rect">
            <a:avLst/>
          </a:prstGeom>
          <a:noFill/>
        </p:spPr>
        <p:txBody>
          <a:bodyPr wrap="square" rtlCol="0">
            <a:spAutoFit/>
          </a:bodyPr>
          <a:lstStyle/>
          <a:p>
            <a:pPr algn="ctr"/>
            <a:r>
              <a:rPr lang="en-US" sz="1400" b="1" u="sng" dirty="0" smtClean="0"/>
              <a:t>Examples</a:t>
            </a:r>
            <a:endParaRPr lang="en-US" sz="1500" b="1" u="sng" dirty="0"/>
          </a:p>
        </p:txBody>
      </p:sp>
      <p:sp>
        <p:nvSpPr>
          <p:cNvPr id="13" name="TextBox 12"/>
          <p:cNvSpPr txBox="1"/>
          <p:nvPr/>
        </p:nvSpPr>
        <p:spPr>
          <a:xfrm>
            <a:off x="0" y="1450975"/>
            <a:ext cx="998220" cy="307777"/>
          </a:xfrm>
          <a:prstGeom prst="rect">
            <a:avLst/>
          </a:prstGeom>
          <a:noFill/>
        </p:spPr>
        <p:txBody>
          <a:bodyPr wrap="square" rtlCol="0">
            <a:spAutoFit/>
          </a:bodyPr>
          <a:lstStyle/>
          <a:p>
            <a:pPr algn="ctr"/>
            <a:r>
              <a:rPr lang="en-US" sz="1400" dirty="0" smtClean="0"/>
              <a:t>Compliant</a:t>
            </a:r>
            <a:endParaRPr lang="en-US" sz="1500" dirty="0"/>
          </a:p>
        </p:txBody>
      </p:sp>
      <p:sp>
        <p:nvSpPr>
          <p:cNvPr id="14" name="TextBox 13"/>
          <p:cNvSpPr txBox="1"/>
          <p:nvPr/>
        </p:nvSpPr>
        <p:spPr>
          <a:xfrm>
            <a:off x="-7620" y="2343150"/>
            <a:ext cx="990600" cy="523220"/>
          </a:xfrm>
          <a:prstGeom prst="rect">
            <a:avLst/>
          </a:prstGeom>
          <a:noFill/>
        </p:spPr>
        <p:txBody>
          <a:bodyPr wrap="square" rtlCol="0">
            <a:spAutoFit/>
          </a:bodyPr>
          <a:lstStyle/>
          <a:p>
            <a:pPr algn="ctr"/>
            <a:r>
              <a:rPr lang="en-US" sz="1400" dirty="0" smtClean="0"/>
              <a:t>Non-Compliant</a:t>
            </a:r>
            <a:endParaRPr lang="en-US" sz="1500" dirty="0"/>
          </a:p>
        </p:txBody>
      </p:sp>
      <p:cxnSp>
        <p:nvCxnSpPr>
          <p:cNvPr id="10" name="Straight Arrow Connector 9"/>
          <p:cNvCxnSpPr/>
          <p:nvPr/>
        </p:nvCxnSpPr>
        <p:spPr>
          <a:xfrm>
            <a:off x="838200" y="1657351"/>
            <a:ext cx="381000" cy="11353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85800" y="2038350"/>
            <a:ext cx="838200" cy="508509"/>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2757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Lauren Bernsen\Identity Imagery\airplane wing and SDcity re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050"/>
            <a:ext cx="9174480" cy="609185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p:txBody>
          <a:bodyPr/>
          <a:lstStyle/>
          <a:p>
            <a:r>
              <a:rPr lang="en-US" dirty="0">
                <a:solidFill>
                  <a:schemeClr val="bg1"/>
                </a:solidFill>
              </a:rPr>
              <a:t>Definition: Early </a:t>
            </a:r>
            <a:r>
              <a:rPr lang="en-US" dirty="0" smtClean="0">
                <a:solidFill>
                  <a:schemeClr val="bg1"/>
                </a:solidFill>
              </a:rPr>
              <a:t>Turns</a:t>
            </a:r>
            <a:endParaRPr lang="en-US" dirty="0">
              <a:solidFill>
                <a:schemeClr val="bg1"/>
              </a:solidFill>
            </a:endParaRPr>
          </a:p>
        </p:txBody>
      </p:sp>
      <p:sp>
        <p:nvSpPr>
          <p:cNvPr id="7" name="Rectangle 6"/>
          <p:cNvSpPr/>
          <p:nvPr/>
        </p:nvSpPr>
        <p:spPr>
          <a:xfrm>
            <a:off x="4907281" y="2245498"/>
            <a:ext cx="4267200" cy="2840852"/>
          </a:xfrm>
          <a:prstGeom prst="rect">
            <a:avLst/>
          </a:prstGeom>
          <a:solidFill>
            <a:srgbClr val="B9D51F">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 Box 7"/>
          <p:cNvSpPr txBox="1">
            <a:spLocks noChangeArrowheads="1"/>
          </p:cNvSpPr>
          <p:nvPr/>
        </p:nvSpPr>
        <p:spPr bwMode="auto">
          <a:xfrm>
            <a:off x="4929187" y="2237929"/>
            <a:ext cx="4213225" cy="300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tIns="22860" rIns="45720" bIns="22860" anchor="ctr">
            <a:spAutoFit/>
          </a:bodyPr>
          <a:lstStyle>
            <a:lvl1pPr defTabSz="1087438">
              <a:defRPr>
                <a:solidFill>
                  <a:schemeClr val="tx1"/>
                </a:solidFill>
                <a:latin typeface="Calibri" pitchFamily="34" charset="0"/>
              </a:defRPr>
            </a:lvl1pPr>
            <a:lvl2pPr marL="742950" indent="-285750" defTabSz="1087438">
              <a:defRPr>
                <a:solidFill>
                  <a:schemeClr val="tx1"/>
                </a:solidFill>
                <a:latin typeface="Calibri" pitchFamily="34" charset="0"/>
              </a:defRPr>
            </a:lvl2pPr>
            <a:lvl3pPr marL="1143000" indent="-228600" defTabSz="1087438">
              <a:defRPr>
                <a:solidFill>
                  <a:schemeClr val="tx1"/>
                </a:solidFill>
                <a:latin typeface="Calibri" pitchFamily="34" charset="0"/>
              </a:defRPr>
            </a:lvl3pPr>
            <a:lvl4pPr marL="1600200" indent="-228600" defTabSz="1087438">
              <a:defRPr>
                <a:solidFill>
                  <a:schemeClr val="tx1"/>
                </a:solidFill>
                <a:latin typeface="Calibri" pitchFamily="34" charset="0"/>
              </a:defRPr>
            </a:lvl4pPr>
            <a:lvl5pPr marL="2057400" indent="-228600" defTabSz="1087438">
              <a:defRPr>
                <a:solidFill>
                  <a:schemeClr val="tx1"/>
                </a:solidFill>
                <a:latin typeface="Calibri" pitchFamily="34" charset="0"/>
              </a:defRPr>
            </a:lvl5pPr>
            <a:lvl6pPr marL="2514600" indent="-228600" defTabSz="1087438" fontAlgn="base">
              <a:spcBef>
                <a:spcPct val="0"/>
              </a:spcBef>
              <a:spcAft>
                <a:spcPct val="0"/>
              </a:spcAft>
              <a:defRPr>
                <a:solidFill>
                  <a:schemeClr val="tx1"/>
                </a:solidFill>
                <a:latin typeface="Calibri" pitchFamily="34" charset="0"/>
              </a:defRPr>
            </a:lvl6pPr>
            <a:lvl7pPr marL="2971800" indent="-228600" defTabSz="1087438" fontAlgn="base">
              <a:spcBef>
                <a:spcPct val="0"/>
              </a:spcBef>
              <a:spcAft>
                <a:spcPct val="0"/>
              </a:spcAft>
              <a:defRPr>
                <a:solidFill>
                  <a:schemeClr val="tx1"/>
                </a:solidFill>
                <a:latin typeface="Calibri" pitchFamily="34" charset="0"/>
              </a:defRPr>
            </a:lvl7pPr>
            <a:lvl8pPr marL="3429000" indent="-228600" defTabSz="1087438" fontAlgn="base">
              <a:spcBef>
                <a:spcPct val="0"/>
              </a:spcBef>
              <a:spcAft>
                <a:spcPct val="0"/>
              </a:spcAft>
              <a:defRPr>
                <a:solidFill>
                  <a:schemeClr val="tx1"/>
                </a:solidFill>
                <a:latin typeface="Calibri" pitchFamily="34" charset="0"/>
              </a:defRPr>
            </a:lvl8pPr>
            <a:lvl9pPr marL="3886200" indent="-228600" defTabSz="1087438" fontAlgn="base">
              <a:spcBef>
                <a:spcPct val="0"/>
              </a:spcBef>
              <a:spcAft>
                <a:spcPct val="0"/>
              </a:spcAft>
              <a:defRPr>
                <a:solidFill>
                  <a:schemeClr val="tx1"/>
                </a:solidFill>
                <a:latin typeface="Calibri" pitchFamily="34" charset="0"/>
              </a:defRPr>
            </a:lvl9pPr>
          </a:lstStyle>
          <a:p>
            <a:r>
              <a:rPr lang="en-US" sz="1600" dirty="0" smtClean="0"/>
              <a:t>The Authority has defined early turns to the right as those aircraft that turn prior to </a:t>
            </a:r>
            <a:r>
              <a:rPr lang="en-US" sz="1600" dirty="0"/>
              <a:t>FAA Noise Dot #1 </a:t>
            </a:r>
            <a:r>
              <a:rPr lang="en-US" sz="1600" dirty="0" smtClean="0"/>
              <a:t>at the 295-degree heading to the right. </a:t>
            </a:r>
          </a:p>
          <a:p>
            <a:r>
              <a:rPr lang="en-US" sz="1600" dirty="0" smtClean="0"/>
              <a:t>Left early turns are defined as those aircraft that turn prior to the 265-degree heading to the left. Note: FAA has agreed to move Noise Dot #3</a:t>
            </a:r>
            <a:r>
              <a:rPr lang="en-US" sz="1600" dirty="0"/>
              <a:t> </a:t>
            </a:r>
            <a:r>
              <a:rPr lang="en-US" sz="1600" dirty="0" smtClean="0"/>
              <a:t>to the 265-degree heading this fall. </a:t>
            </a:r>
            <a:endParaRPr lang="en-US" sz="1600" dirty="0"/>
          </a:p>
          <a:p>
            <a:r>
              <a:rPr lang="en-US" sz="1600" dirty="0" smtClean="0"/>
              <a:t/>
            </a:r>
            <a:br>
              <a:rPr lang="en-US" sz="1600" dirty="0" smtClean="0"/>
            </a:br>
            <a:r>
              <a:rPr lang="en-US" sz="1600" dirty="0" smtClean="0"/>
              <a:t>Causes for early turns can be similar to missed approaches and are often due to weather or separation. </a:t>
            </a:r>
          </a:p>
          <a:p>
            <a:endParaRPr lang="en-US" sz="1600" dirty="0"/>
          </a:p>
        </p:txBody>
      </p:sp>
      <p:sp>
        <p:nvSpPr>
          <p:cNvPr id="10" name="Slide Number Placeholder 1"/>
          <p:cNvSpPr>
            <a:spLocks noGrp="1"/>
          </p:cNvSpPr>
          <p:nvPr>
            <p:ph type="sldNum" sz="quarter" idx="4294967295"/>
          </p:nvPr>
        </p:nvSpPr>
        <p:spPr>
          <a:xfrm>
            <a:off x="7023273" y="4811713"/>
            <a:ext cx="2133600" cy="274637"/>
          </a:xfrm>
          <a:prstGeom prst="rect">
            <a:avLst/>
          </a:prstGeom>
        </p:spPr>
        <p:txBody>
          <a:bodyPr/>
          <a:lstStyle/>
          <a:p>
            <a:pPr algn="r">
              <a:defRPr/>
            </a:pPr>
            <a:fld id="{1586C6F0-B0A0-4B91-8218-B729A6939E11}" type="slidenum">
              <a:rPr lang="en-US" sz="1000" smtClean="0"/>
              <a:pPr algn="r">
                <a:defRPr/>
              </a:pPr>
              <a:t>9</a:t>
            </a:fld>
            <a:endParaRPr lang="en-US" sz="1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58709"/>
            <a:ext cx="4587240" cy="4284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16800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9.jpeg"/></Relationships>
</file>

<file path=ppt/theme/theme1.xml><?xml version="1.0" encoding="utf-8"?>
<a:theme xmlns:a="http://schemas.openxmlformats.org/drawingml/2006/main" name="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Go w/o footer">
  <a:themeElements>
    <a:clrScheme name="SAN">
      <a:dk1>
        <a:srgbClr val="3F3F3F"/>
      </a:dk1>
      <a:lt1>
        <a:sysClr val="window" lastClr="FFFFFF"/>
      </a:lt1>
      <a:dk2>
        <a:srgbClr val="0673A0"/>
      </a:dk2>
      <a:lt2>
        <a:srgbClr val="EEECE1"/>
      </a:lt2>
      <a:accent1>
        <a:srgbClr val="4BB5C3"/>
      </a:accent1>
      <a:accent2>
        <a:srgbClr val="05A5E5"/>
      </a:accent2>
      <a:accent3>
        <a:srgbClr val="A2C851"/>
      </a:accent3>
      <a:accent4>
        <a:srgbClr val="EF3E6F"/>
      </a:accent4>
      <a:accent5>
        <a:srgbClr val="ED773E"/>
      </a:accent5>
      <a:accent6>
        <a:srgbClr val="F05555"/>
      </a:accent6>
      <a:hlink>
        <a:srgbClr val="4FBEBE"/>
      </a:hlink>
      <a:folHlink>
        <a:srgbClr val="0792CA"/>
      </a:folHlink>
    </a:clrScheme>
    <a:fontScheme name="SAN - standard fonts">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N Lets Go New Logo">
    <a:dk1>
      <a:sysClr val="windowText" lastClr="000000"/>
    </a:dk1>
    <a:lt1>
      <a:sysClr val="window" lastClr="FFFFFF"/>
    </a:lt1>
    <a:dk2>
      <a:srgbClr val="444D26"/>
    </a:dk2>
    <a:lt2>
      <a:srgbClr val="FEFAC9"/>
    </a:lt2>
    <a:accent1>
      <a:srgbClr val="05A5E5"/>
    </a:accent1>
    <a:accent2>
      <a:srgbClr val="0E7FB7"/>
    </a:accent2>
    <a:accent3>
      <a:srgbClr val="7F7F7F"/>
    </a:accent3>
    <a:accent4>
      <a:srgbClr val="A2C851"/>
    </a:accent4>
    <a:accent5>
      <a:srgbClr val="ED773E"/>
    </a:accent5>
    <a:accent6>
      <a:srgbClr val="EF3E6F"/>
    </a:accent6>
    <a:hlink>
      <a:srgbClr val="4BB5C3"/>
    </a:hlink>
    <a:folHlink>
      <a:srgbClr val="7F6F6F"/>
    </a:folHlink>
  </a:clrScheme>
  <a:fontScheme name="Custom 1">
    <a:majorFont>
      <a:latin typeface="Trebuchet MS"/>
      <a:ea typeface=""/>
      <a:cs typeface=""/>
    </a:majorFont>
    <a:minorFont>
      <a:latin typeface="Calibri"/>
      <a:ea typeface=""/>
      <a:cs typeface=""/>
    </a:minorFont>
  </a:fontScheme>
  <a:fmtScheme name="IntegralV7">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GO Powerpoint Template v2.0</Template>
  <TotalTime>5699</TotalTime>
  <Words>1445</Words>
  <Application>Microsoft Office PowerPoint</Application>
  <PresentationFormat>On-screen Show (16:9)</PresentationFormat>
  <Paragraphs>443</Paragraphs>
  <Slides>17</Slides>
  <Notes>16</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Go w/o footer</vt:lpstr>
      <vt:lpstr>1_Go w/o footer</vt:lpstr>
      <vt:lpstr>2_Go w/o footer</vt:lpstr>
      <vt:lpstr>3_Go w/o footer</vt:lpstr>
      <vt:lpstr>Airport Noise Advisory Committee</vt:lpstr>
      <vt:lpstr>PowerPoint Presentation</vt:lpstr>
      <vt:lpstr>Quieter Home Program Update</vt:lpstr>
      <vt:lpstr>Curfew Violation Review Panel Stats</vt:lpstr>
      <vt:lpstr>Curfew Violation Review </vt:lpstr>
      <vt:lpstr>Definition: Missed Approaches</vt:lpstr>
      <vt:lpstr>Missed Approach Statistics</vt:lpstr>
      <vt:lpstr>Missed Approach Noise Dot Compliance</vt:lpstr>
      <vt:lpstr>Definition: Early Turns</vt:lpstr>
      <vt:lpstr>PowerPoint Presentation</vt:lpstr>
      <vt:lpstr>Early Turn Statistics - Left</vt:lpstr>
      <vt:lpstr>Early Turn Statistics - Right</vt:lpstr>
      <vt:lpstr>Noise Complaint Statistics</vt:lpstr>
      <vt:lpstr>Top 5 Noise Events (most complaints)</vt:lpstr>
      <vt:lpstr>Noise Complaint Breakdown</vt:lpstr>
      <vt:lpstr>PowerPoint Presentation</vt:lpstr>
      <vt:lpstr>Revised Subcommittee Workplan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 Noise Advisory Committee</dc:title>
  <dc:creator>Administrator</dc:creator>
  <cp:keywords>2014, GO</cp:keywords>
  <cp:lastModifiedBy>Becker Caroline</cp:lastModifiedBy>
  <cp:revision>286</cp:revision>
  <cp:lastPrinted>2017-02-15T19:01:34Z</cp:lastPrinted>
  <dcterms:created xsi:type="dcterms:W3CDTF">2015-04-15T15:08:24Z</dcterms:created>
  <dcterms:modified xsi:type="dcterms:W3CDTF">2017-02-15T19:18:23Z</dcterms:modified>
</cp:coreProperties>
</file>